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81" r:id="rId9"/>
    <p:sldId id="282" r:id="rId10"/>
    <p:sldId id="291" r:id="rId11"/>
    <p:sldId id="293" r:id="rId12"/>
    <p:sldId id="292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81A"/>
    <a:srgbClr val="ED7653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4410" autoAdjust="0"/>
  </p:normalViewPr>
  <p:slideViewPr>
    <p:cSldViewPr snapToGrid="0">
      <p:cViewPr varScale="1">
        <p:scale>
          <a:sx n="82" d="100"/>
          <a:sy n="82" d="100"/>
        </p:scale>
        <p:origin x="9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BD1A2-A4C0-49DD-B563-654168CBF2E3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8B60F-5BA4-4838-94B0-D273A3A886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657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920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972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66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1284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23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61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01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640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7487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28B60F-5BA4-4838-94B0-D273A3A886B0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865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18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717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508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19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8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996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73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54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03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8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215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C36A1-DDFE-4204-A7CF-B7F0DD3A5B91}" type="datetimeFigureOut">
              <a:rPr lang="zh-TW" altLang="en-US" smtClean="0"/>
              <a:t>2016/12/28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639E-4006-4B07-8EEF-F54B5640E5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9.png"/><Relationship Id="rId12" Type="http://schemas.openxmlformats.org/officeDocument/2006/relationships/image" Target="../media/image23.jp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5" Type="http://schemas.microsoft.com/office/2007/relationships/hdphoto" Target="../media/hdphoto2.wdp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jp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3.wdp"/><Relationship Id="rId24" Type="http://schemas.openxmlformats.org/officeDocument/2006/relationships/image" Target="../media/image14.png"/><Relationship Id="rId5" Type="http://schemas.microsoft.com/office/2007/relationships/hdphoto" Target="../media/hdphoto2.wdp"/><Relationship Id="rId15" Type="http://schemas.openxmlformats.org/officeDocument/2006/relationships/image" Target="../media/image26.png"/><Relationship Id="rId23" Type="http://schemas.openxmlformats.org/officeDocument/2006/relationships/image" Target="../media/image18.png"/><Relationship Id="rId10" Type="http://schemas.openxmlformats.org/officeDocument/2006/relationships/image" Target="../media/image12.png"/><Relationship Id="rId19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hdphoto" Target="../media/hdphoto1.wdp"/><Relationship Id="rId2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6.png"/><Relationship Id="rId26" Type="http://schemas.openxmlformats.org/officeDocument/2006/relationships/image" Target="../media/image31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5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23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3.png"/><Relationship Id="rId22" Type="http://schemas.openxmlformats.org/officeDocument/2006/relationships/image" Target="../media/image14.png"/><Relationship Id="rId27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36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Relationship Id="rId27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28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Relationship Id="rId27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28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Relationship Id="rId27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28" Type="http://schemas.openxmlformats.org/officeDocument/2006/relationships/image" Target="../media/image13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Relationship Id="rId27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39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40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28" Type="http://schemas.openxmlformats.org/officeDocument/2006/relationships/image" Target="../media/image38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Relationship Id="rId27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jpg"/><Relationship Id="rId18" Type="http://schemas.openxmlformats.org/officeDocument/2006/relationships/image" Target="../media/image18.png"/><Relationship Id="rId26" Type="http://schemas.openxmlformats.org/officeDocument/2006/relationships/image" Target="../media/image40.png"/><Relationship Id="rId3" Type="http://schemas.openxmlformats.org/officeDocument/2006/relationships/image" Target="../media/image1.png"/><Relationship Id="rId21" Type="http://schemas.openxmlformats.org/officeDocument/2006/relationships/image" Target="../media/image33.jpg"/><Relationship Id="rId7" Type="http://schemas.openxmlformats.org/officeDocument/2006/relationships/image" Target="../media/image8.png"/><Relationship Id="rId12" Type="http://schemas.microsoft.com/office/2007/relationships/hdphoto" Target="../media/hdphoto3.wdp"/><Relationship Id="rId17" Type="http://schemas.openxmlformats.org/officeDocument/2006/relationships/image" Target="../media/image25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.png"/><Relationship Id="rId20" Type="http://schemas.openxmlformats.org/officeDocument/2006/relationships/image" Target="../media/image30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24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23" Type="http://schemas.microsoft.com/office/2007/relationships/hdphoto" Target="../media/hdphoto1.wdp"/><Relationship Id="rId28" Type="http://schemas.openxmlformats.org/officeDocument/2006/relationships/image" Target="../media/image38.png"/><Relationship Id="rId10" Type="http://schemas.openxmlformats.org/officeDocument/2006/relationships/image" Target="../media/image11.png"/><Relationship Id="rId19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5.png"/><Relationship Id="rId22" Type="http://schemas.openxmlformats.org/officeDocument/2006/relationships/image" Target="../media/image3.png"/><Relationship Id="rId27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5.jpe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5" Type="http://schemas.openxmlformats.org/officeDocument/2006/relationships/image" Target="../media/image6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5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74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8" y="697728"/>
            <a:ext cx="3415225" cy="192106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11478096" y="3887851"/>
            <a:ext cx="436384" cy="436384"/>
            <a:chOff x="714024" y="3819359"/>
            <a:chExt cx="870902" cy="870902"/>
          </a:xfrm>
        </p:grpSpPr>
        <p:sp>
          <p:nvSpPr>
            <p:cNvPr id="44" name="橢圓 43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grpSp>
        <p:nvGrpSpPr>
          <p:cNvPr id="47" name="群組 46"/>
          <p:cNvGrpSpPr/>
          <p:nvPr/>
        </p:nvGrpSpPr>
        <p:grpSpPr>
          <a:xfrm>
            <a:off x="10369328" y="4072097"/>
            <a:ext cx="241355" cy="355681"/>
            <a:chOff x="11577562" y="3640827"/>
            <a:chExt cx="241355" cy="355681"/>
          </a:xfrm>
        </p:grpSpPr>
        <p:sp>
          <p:nvSpPr>
            <p:cNvPr id="48" name="橢圓 47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2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8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8" y="697728"/>
            <a:ext cx="3415225" cy="192106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11478096" y="3887851"/>
            <a:ext cx="436384" cy="436384"/>
            <a:chOff x="714024" y="3819359"/>
            <a:chExt cx="870902" cy="870902"/>
          </a:xfrm>
        </p:grpSpPr>
        <p:sp>
          <p:nvSpPr>
            <p:cNvPr id="44" name="橢圓 43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3" name="群組 32"/>
          <p:cNvGrpSpPr/>
          <p:nvPr/>
        </p:nvGrpSpPr>
        <p:grpSpPr>
          <a:xfrm>
            <a:off x="11163937" y="3242067"/>
            <a:ext cx="421200" cy="421200"/>
            <a:chOff x="8965076" y="3383905"/>
            <a:chExt cx="501330" cy="501330"/>
          </a:xfrm>
        </p:grpSpPr>
        <p:sp>
          <p:nvSpPr>
            <p:cNvPr id="34" name="橢圓 33"/>
            <p:cNvSpPr/>
            <p:nvPr/>
          </p:nvSpPr>
          <p:spPr>
            <a:xfrm>
              <a:off x="8965076" y="3383905"/>
              <a:ext cx="501330" cy="5013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ED76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1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CrisscrossEtching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574" y="3492621"/>
              <a:ext cx="286054" cy="286054"/>
            </a:xfrm>
            <a:prstGeom prst="rect">
              <a:avLst/>
            </a:prstGeom>
          </p:spPr>
        </p:pic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11721094" y="3527342"/>
            <a:ext cx="414630" cy="414630"/>
          </a:xfrm>
          <a:prstGeom prst="rect">
            <a:avLst/>
          </a:prstGeom>
        </p:spPr>
      </p:pic>
      <p:grpSp>
        <p:nvGrpSpPr>
          <p:cNvPr id="47" name="群組 46"/>
          <p:cNvGrpSpPr/>
          <p:nvPr/>
        </p:nvGrpSpPr>
        <p:grpSpPr>
          <a:xfrm>
            <a:off x="10369328" y="4072097"/>
            <a:ext cx="241355" cy="355681"/>
            <a:chOff x="11577562" y="3640827"/>
            <a:chExt cx="241355" cy="355681"/>
          </a:xfrm>
        </p:grpSpPr>
        <p:sp>
          <p:nvSpPr>
            <p:cNvPr id="48" name="橢圓 47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2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8" name="圖片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8" y="697728"/>
            <a:ext cx="3415225" cy="192106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43" name="群組 42"/>
          <p:cNvGrpSpPr/>
          <p:nvPr/>
        </p:nvGrpSpPr>
        <p:grpSpPr>
          <a:xfrm>
            <a:off x="11478096" y="3887851"/>
            <a:ext cx="436384" cy="436384"/>
            <a:chOff x="714024" y="3819359"/>
            <a:chExt cx="870902" cy="870902"/>
          </a:xfrm>
        </p:grpSpPr>
        <p:sp>
          <p:nvSpPr>
            <p:cNvPr id="44" name="橢圓 43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grpSp>
        <p:nvGrpSpPr>
          <p:cNvPr id="47" name="群組 46"/>
          <p:cNvGrpSpPr/>
          <p:nvPr/>
        </p:nvGrpSpPr>
        <p:grpSpPr>
          <a:xfrm>
            <a:off x="10369328" y="4072097"/>
            <a:ext cx="241355" cy="355681"/>
            <a:chOff x="11577562" y="3640827"/>
            <a:chExt cx="241355" cy="355681"/>
          </a:xfrm>
        </p:grpSpPr>
        <p:sp>
          <p:nvSpPr>
            <p:cNvPr id="48" name="橢圓 47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pic>
        <p:nvPicPr>
          <p:cNvPr id="50" name="圖片 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2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399768"/>
            <a:ext cx="8775894" cy="6150321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89960" y="3068253"/>
            <a:ext cx="3819184" cy="1901362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276518" y="5723582"/>
            <a:ext cx="4234210" cy="654496"/>
            <a:chOff x="2276518" y="5723582"/>
            <a:chExt cx="4234210" cy="654496"/>
          </a:xfrm>
        </p:grpSpPr>
        <p:sp>
          <p:nvSpPr>
            <p:cNvPr id="55" name="圓角矩形 54"/>
            <p:cNvSpPr/>
            <p:nvPr/>
          </p:nvSpPr>
          <p:spPr>
            <a:xfrm>
              <a:off x="2276518" y="5723582"/>
              <a:ext cx="4234210" cy="65080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ED765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6" name="圖片 5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744404" y="5818417"/>
              <a:ext cx="445599" cy="445599"/>
            </a:xfrm>
            <a:prstGeom prst="rect">
              <a:avLst/>
            </a:prstGeom>
            <a:ln>
              <a:solidFill>
                <a:srgbClr val="E8481A"/>
              </a:solidFill>
            </a:ln>
          </p:spPr>
        </p:pic>
        <p:grpSp>
          <p:nvGrpSpPr>
            <p:cNvPr id="57" name="群組 56"/>
            <p:cNvGrpSpPr/>
            <p:nvPr/>
          </p:nvGrpSpPr>
          <p:grpSpPr>
            <a:xfrm>
              <a:off x="3595880" y="5818417"/>
              <a:ext cx="585425" cy="559661"/>
              <a:chOff x="-1577340" y="4445284"/>
              <a:chExt cx="1517070" cy="1450306"/>
            </a:xfrm>
          </p:grpSpPr>
          <p:grpSp>
            <p:nvGrpSpPr>
              <p:cNvPr id="58" name="群組 57"/>
              <p:cNvGrpSpPr/>
              <p:nvPr/>
            </p:nvGrpSpPr>
            <p:grpSpPr>
              <a:xfrm>
                <a:off x="-1577340" y="4445284"/>
                <a:ext cx="1168262" cy="1160687"/>
                <a:chOff x="-2777924" y="3252486"/>
                <a:chExt cx="2368846" cy="2353486"/>
              </a:xfrm>
            </p:grpSpPr>
            <p:sp>
              <p:nvSpPr>
                <p:cNvPr id="66" name="手繪多邊形 65"/>
                <p:cNvSpPr/>
                <p:nvPr/>
              </p:nvSpPr>
              <p:spPr>
                <a:xfrm>
                  <a:off x="-2777924" y="3252486"/>
                  <a:ext cx="2338086" cy="2326511"/>
                </a:xfrm>
                <a:custGeom>
                  <a:avLst/>
                  <a:gdLst>
                    <a:gd name="connsiteX0" fmla="*/ 0 w 2338086"/>
                    <a:gd name="connsiteY0" fmla="*/ 0 h 2326511"/>
                    <a:gd name="connsiteX1" fmla="*/ 0 w 2338086"/>
                    <a:gd name="connsiteY1" fmla="*/ 2326511 h 2326511"/>
                    <a:gd name="connsiteX2" fmla="*/ 2338086 w 2338086"/>
                    <a:gd name="connsiteY2" fmla="*/ 2326511 h 2326511"/>
                    <a:gd name="connsiteX3" fmla="*/ 2338086 w 2338086"/>
                    <a:gd name="connsiteY3" fmla="*/ 289367 h 2326511"/>
                    <a:gd name="connsiteX4" fmla="*/ 2048719 w 2338086"/>
                    <a:gd name="connsiteY4" fmla="*/ 0 h 2326511"/>
                    <a:gd name="connsiteX5" fmla="*/ 0 w 2338086"/>
                    <a:gd name="connsiteY5" fmla="*/ 0 h 2326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38086" h="2326511">
                      <a:moveTo>
                        <a:pt x="0" y="0"/>
                      </a:moveTo>
                      <a:lnTo>
                        <a:pt x="0" y="2326511"/>
                      </a:lnTo>
                      <a:lnTo>
                        <a:pt x="2338086" y="2326511"/>
                      </a:lnTo>
                      <a:lnTo>
                        <a:pt x="2338086" y="289367"/>
                      </a:lnTo>
                      <a:lnTo>
                        <a:pt x="204871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67" name="圖片 66"/>
                <p:cNvPicPr>
                  <a:picLocks noChangeAspect="1"/>
                </p:cNvPicPr>
                <p:nvPr/>
              </p:nvPicPr>
              <p:blipFill>
                <a:blip r:embed="rId26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755908" y="3259142"/>
                  <a:ext cx="2346830" cy="2346830"/>
                </a:xfrm>
                <a:prstGeom prst="rect">
                  <a:avLst/>
                </a:prstGeom>
              </p:spPr>
            </p:pic>
          </p:grpSp>
          <p:grpSp>
            <p:nvGrpSpPr>
              <p:cNvPr id="59" name="群組 58"/>
              <p:cNvGrpSpPr/>
              <p:nvPr/>
            </p:nvGrpSpPr>
            <p:grpSpPr>
              <a:xfrm>
                <a:off x="-1073143" y="4930412"/>
                <a:ext cx="1012873" cy="965178"/>
                <a:chOff x="-1695450" y="6030173"/>
                <a:chExt cx="1012873" cy="965178"/>
              </a:xfrm>
            </p:grpSpPr>
            <p:sp>
              <p:nvSpPr>
                <p:cNvPr id="63" name="橢圓 62"/>
                <p:cNvSpPr/>
                <p:nvPr/>
              </p:nvSpPr>
              <p:spPr>
                <a:xfrm>
                  <a:off x="-1695450" y="6217920"/>
                  <a:ext cx="1012873" cy="58293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64" name="圖片 63"/>
                <p:cNvPicPr>
                  <a:picLocks noChangeAspect="1"/>
                </p:cNvPicPr>
                <p:nvPr/>
              </p:nvPicPr>
              <p:blipFill>
                <a:blip r:embed="rId27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70602" y="6030173"/>
                  <a:ext cx="965178" cy="965178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向右箭號 67"/>
            <p:cNvSpPr/>
            <p:nvPr/>
          </p:nvSpPr>
          <p:spPr>
            <a:xfrm>
              <a:off x="4314487" y="5974421"/>
              <a:ext cx="218600" cy="149129"/>
            </a:xfrm>
            <a:prstGeom prst="rightArrow">
              <a:avLst>
                <a:gd name="adj1" fmla="val 50000"/>
                <a:gd name="adj2" fmla="val 78103"/>
              </a:avLst>
            </a:prstGeom>
            <a:solidFill>
              <a:srgbClr val="E7481A"/>
            </a:solidFill>
            <a:ln>
              <a:solidFill>
                <a:srgbClr val="BE51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9" name="圓角矩形 68"/>
          <p:cNvSpPr/>
          <p:nvPr/>
        </p:nvSpPr>
        <p:spPr>
          <a:xfrm>
            <a:off x="8037891" y="450073"/>
            <a:ext cx="664939" cy="36974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E8481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900" dirty="0">
              <a:solidFill>
                <a:srgbClr val="2E75B6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8245112" y="524800"/>
            <a:ext cx="278512" cy="205021"/>
          </a:xfrm>
          <a:prstGeom prst="rightArrow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822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pic>
        <p:nvPicPr>
          <p:cNvPr id="74" name="圖片 7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621" y="3823778"/>
            <a:ext cx="270699" cy="270699"/>
          </a:xfrm>
          <a:prstGeom prst="rect">
            <a:avLst/>
          </a:prstGeom>
        </p:spPr>
      </p:pic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sp>
        <p:nvSpPr>
          <p:cNvPr id="82" name="手繪多邊形 81"/>
          <p:cNvSpPr/>
          <p:nvPr/>
        </p:nvSpPr>
        <p:spPr>
          <a:xfrm>
            <a:off x="10533485" y="4437961"/>
            <a:ext cx="396240" cy="487680"/>
          </a:xfrm>
          <a:custGeom>
            <a:avLst/>
            <a:gdLst>
              <a:gd name="connsiteX0" fmla="*/ 0 w 396240"/>
              <a:gd name="connsiteY0" fmla="*/ 0 h 487680"/>
              <a:gd name="connsiteX1" fmla="*/ 24384 w 396240"/>
              <a:gd name="connsiteY1" fmla="*/ 152400 h 487680"/>
              <a:gd name="connsiteX2" fmla="*/ 115824 w 396240"/>
              <a:gd name="connsiteY2" fmla="*/ 158496 h 487680"/>
              <a:gd name="connsiteX3" fmla="*/ 158496 w 396240"/>
              <a:gd name="connsiteY3" fmla="*/ 256032 h 487680"/>
              <a:gd name="connsiteX4" fmla="*/ 182880 w 396240"/>
              <a:gd name="connsiteY4" fmla="*/ 304800 h 487680"/>
              <a:gd name="connsiteX5" fmla="*/ 268224 w 396240"/>
              <a:gd name="connsiteY5" fmla="*/ 335280 h 487680"/>
              <a:gd name="connsiteX6" fmla="*/ 280416 w 396240"/>
              <a:gd name="connsiteY6" fmla="*/ 420624 h 487680"/>
              <a:gd name="connsiteX7" fmla="*/ 377952 w 396240"/>
              <a:gd name="connsiteY7" fmla="*/ 487680 h 487680"/>
              <a:gd name="connsiteX8" fmla="*/ 396240 w 396240"/>
              <a:gd name="connsiteY8" fmla="*/ 475488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" h="487680">
                <a:moveTo>
                  <a:pt x="0" y="0"/>
                </a:moveTo>
                <a:lnTo>
                  <a:pt x="24384" y="152400"/>
                </a:lnTo>
                <a:lnTo>
                  <a:pt x="115824" y="158496"/>
                </a:lnTo>
                <a:lnTo>
                  <a:pt x="158496" y="256032"/>
                </a:lnTo>
                <a:lnTo>
                  <a:pt x="182880" y="304800"/>
                </a:lnTo>
                <a:lnTo>
                  <a:pt x="268224" y="335280"/>
                </a:lnTo>
                <a:lnTo>
                  <a:pt x="280416" y="420624"/>
                </a:lnTo>
                <a:lnTo>
                  <a:pt x="377952" y="487680"/>
                </a:lnTo>
                <a:lnTo>
                  <a:pt x="396240" y="475488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208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sp>
        <p:nvSpPr>
          <p:cNvPr id="82" name="手繪多邊形 81"/>
          <p:cNvSpPr/>
          <p:nvPr/>
        </p:nvSpPr>
        <p:spPr>
          <a:xfrm>
            <a:off x="10533485" y="4437961"/>
            <a:ext cx="396240" cy="487680"/>
          </a:xfrm>
          <a:custGeom>
            <a:avLst/>
            <a:gdLst>
              <a:gd name="connsiteX0" fmla="*/ 0 w 396240"/>
              <a:gd name="connsiteY0" fmla="*/ 0 h 487680"/>
              <a:gd name="connsiteX1" fmla="*/ 24384 w 396240"/>
              <a:gd name="connsiteY1" fmla="*/ 152400 h 487680"/>
              <a:gd name="connsiteX2" fmla="*/ 115824 w 396240"/>
              <a:gd name="connsiteY2" fmla="*/ 158496 h 487680"/>
              <a:gd name="connsiteX3" fmla="*/ 158496 w 396240"/>
              <a:gd name="connsiteY3" fmla="*/ 256032 h 487680"/>
              <a:gd name="connsiteX4" fmla="*/ 182880 w 396240"/>
              <a:gd name="connsiteY4" fmla="*/ 304800 h 487680"/>
              <a:gd name="connsiteX5" fmla="*/ 268224 w 396240"/>
              <a:gd name="connsiteY5" fmla="*/ 335280 h 487680"/>
              <a:gd name="connsiteX6" fmla="*/ 280416 w 396240"/>
              <a:gd name="connsiteY6" fmla="*/ 420624 h 487680"/>
              <a:gd name="connsiteX7" fmla="*/ 377952 w 396240"/>
              <a:gd name="connsiteY7" fmla="*/ 487680 h 487680"/>
              <a:gd name="connsiteX8" fmla="*/ 396240 w 396240"/>
              <a:gd name="connsiteY8" fmla="*/ 475488 h 4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40" h="487680">
                <a:moveTo>
                  <a:pt x="0" y="0"/>
                </a:moveTo>
                <a:lnTo>
                  <a:pt x="24384" y="152400"/>
                </a:lnTo>
                <a:lnTo>
                  <a:pt x="115824" y="158496"/>
                </a:lnTo>
                <a:lnTo>
                  <a:pt x="158496" y="256032"/>
                </a:lnTo>
                <a:lnTo>
                  <a:pt x="182880" y="304800"/>
                </a:lnTo>
                <a:lnTo>
                  <a:pt x="268224" y="335280"/>
                </a:lnTo>
                <a:lnTo>
                  <a:pt x="280416" y="420624"/>
                </a:lnTo>
                <a:lnTo>
                  <a:pt x="377952" y="487680"/>
                </a:lnTo>
                <a:lnTo>
                  <a:pt x="396240" y="475488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pic>
        <p:nvPicPr>
          <p:cNvPr id="43" name="圖片 4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356" y="3833986"/>
            <a:ext cx="270699" cy="270699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414" y="3831541"/>
            <a:ext cx="270699" cy="270699"/>
          </a:xfrm>
          <a:prstGeom prst="rect">
            <a:avLst/>
          </a:prstGeom>
        </p:spPr>
      </p:pic>
      <p:pic>
        <p:nvPicPr>
          <p:cNvPr id="45" name="圖片 4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652" y="3833986"/>
            <a:ext cx="270699" cy="27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2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342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199" name="群組 198"/>
          <p:cNvGrpSpPr/>
          <p:nvPr/>
        </p:nvGrpSpPr>
        <p:grpSpPr>
          <a:xfrm>
            <a:off x="8970296" y="878721"/>
            <a:ext cx="3098106" cy="5195201"/>
            <a:chOff x="3080972" y="779009"/>
            <a:chExt cx="3098106" cy="5195201"/>
          </a:xfrm>
        </p:grpSpPr>
        <p:pic>
          <p:nvPicPr>
            <p:cNvPr id="200" name="圖片 199"/>
            <p:cNvPicPr>
              <a:picLocks noChangeAspect="1"/>
            </p:cNvPicPr>
            <p:nvPr/>
          </p:nvPicPr>
          <p:blipFill>
            <a:blip r:embed="rId2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83" y="2797973"/>
              <a:ext cx="440820" cy="4438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D7653"/>
              </a:solidFill>
            </a:ln>
            <a:effectLst/>
          </p:spPr>
        </p:pic>
        <p:grpSp>
          <p:nvGrpSpPr>
            <p:cNvPr id="201" name="群組 200"/>
            <p:cNvGrpSpPr/>
            <p:nvPr/>
          </p:nvGrpSpPr>
          <p:grpSpPr>
            <a:xfrm>
              <a:off x="4448507" y="4962551"/>
              <a:ext cx="241355" cy="355681"/>
              <a:chOff x="11577562" y="3640827"/>
              <a:chExt cx="241355" cy="355681"/>
            </a:xfrm>
          </p:grpSpPr>
          <p:sp>
            <p:nvSpPr>
              <p:cNvPr id="241" name="橢圓 240"/>
              <p:cNvSpPr/>
              <p:nvPr/>
            </p:nvSpPr>
            <p:spPr>
              <a:xfrm>
                <a:off x="11597404" y="3657852"/>
                <a:ext cx="201669" cy="201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42" name="圖片 241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77562" y="3640827"/>
                <a:ext cx="241355" cy="355681"/>
              </a:xfrm>
              <a:prstGeom prst="rect">
                <a:avLst/>
              </a:prstGeom>
            </p:spPr>
          </p:pic>
        </p:grpSp>
        <p:sp>
          <p:nvSpPr>
            <p:cNvPr id="202" name="手繪多邊形 201"/>
            <p:cNvSpPr/>
            <p:nvPr/>
          </p:nvSpPr>
          <p:spPr>
            <a:xfrm>
              <a:off x="4158458" y="4848614"/>
              <a:ext cx="396240" cy="487680"/>
            </a:xfrm>
            <a:custGeom>
              <a:avLst/>
              <a:gdLst>
                <a:gd name="connsiteX0" fmla="*/ 0 w 396240"/>
                <a:gd name="connsiteY0" fmla="*/ 0 h 487680"/>
                <a:gd name="connsiteX1" fmla="*/ 24384 w 396240"/>
                <a:gd name="connsiteY1" fmla="*/ 152400 h 487680"/>
                <a:gd name="connsiteX2" fmla="*/ 115824 w 396240"/>
                <a:gd name="connsiteY2" fmla="*/ 158496 h 487680"/>
                <a:gd name="connsiteX3" fmla="*/ 158496 w 396240"/>
                <a:gd name="connsiteY3" fmla="*/ 256032 h 487680"/>
                <a:gd name="connsiteX4" fmla="*/ 182880 w 396240"/>
                <a:gd name="connsiteY4" fmla="*/ 304800 h 487680"/>
                <a:gd name="connsiteX5" fmla="*/ 268224 w 396240"/>
                <a:gd name="connsiteY5" fmla="*/ 335280 h 487680"/>
                <a:gd name="connsiteX6" fmla="*/ 280416 w 396240"/>
                <a:gd name="connsiteY6" fmla="*/ 420624 h 487680"/>
                <a:gd name="connsiteX7" fmla="*/ 377952 w 396240"/>
                <a:gd name="connsiteY7" fmla="*/ 487680 h 487680"/>
                <a:gd name="connsiteX8" fmla="*/ 396240 w 396240"/>
                <a:gd name="connsiteY8" fmla="*/ 475488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240" h="487680">
                  <a:moveTo>
                    <a:pt x="0" y="0"/>
                  </a:moveTo>
                  <a:lnTo>
                    <a:pt x="24384" y="152400"/>
                  </a:lnTo>
                  <a:lnTo>
                    <a:pt x="115824" y="158496"/>
                  </a:lnTo>
                  <a:lnTo>
                    <a:pt x="158496" y="256032"/>
                  </a:lnTo>
                  <a:lnTo>
                    <a:pt x="182880" y="304800"/>
                  </a:lnTo>
                  <a:lnTo>
                    <a:pt x="268224" y="335280"/>
                  </a:lnTo>
                  <a:lnTo>
                    <a:pt x="280416" y="420624"/>
                  </a:lnTo>
                  <a:lnTo>
                    <a:pt x="377952" y="487680"/>
                  </a:lnTo>
                  <a:lnTo>
                    <a:pt x="396240" y="475488"/>
                  </a:lnTo>
                </a:path>
              </a:pathLst>
            </a:custGeom>
            <a:noFill/>
            <a:ln w="28575">
              <a:solidFill>
                <a:srgbClr val="24B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3" name="圖片 20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138" y="4738272"/>
              <a:ext cx="143576" cy="143576"/>
            </a:xfrm>
            <a:prstGeom prst="rect">
              <a:avLst/>
            </a:prstGeom>
          </p:spPr>
        </p:pic>
        <p:sp>
          <p:nvSpPr>
            <p:cNvPr id="204" name="圓角矩形 203"/>
            <p:cNvSpPr/>
            <p:nvPr/>
          </p:nvSpPr>
          <p:spPr>
            <a:xfrm>
              <a:off x="5623586" y="3285904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" name="圖片 20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532" y="4042574"/>
              <a:ext cx="270699" cy="270699"/>
            </a:xfrm>
            <a:prstGeom prst="rect">
              <a:avLst/>
            </a:prstGeom>
          </p:spPr>
        </p:pic>
        <p:pic>
          <p:nvPicPr>
            <p:cNvPr id="206" name="圖片 20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828" y="4042574"/>
              <a:ext cx="270699" cy="270699"/>
            </a:xfrm>
            <a:prstGeom prst="rect">
              <a:avLst/>
            </a:prstGeom>
          </p:spPr>
        </p:pic>
        <p:sp>
          <p:nvSpPr>
            <p:cNvPr id="207" name="圓角矩形 206"/>
            <p:cNvSpPr/>
            <p:nvPr/>
          </p:nvSpPr>
          <p:spPr>
            <a:xfrm>
              <a:off x="3088109" y="906921"/>
              <a:ext cx="3027710" cy="5067289"/>
            </a:xfrm>
            <a:prstGeom prst="roundRect">
              <a:avLst>
                <a:gd name="adj" fmla="val 340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8" name="圓角矩形 207"/>
            <p:cNvSpPr/>
            <p:nvPr/>
          </p:nvSpPr>
          <p:spPr>
            <a:xfrm>
              <a:off x="3594153" y="1227202"/>
              <a:ext cx="2418154" cy="257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為旅程命名吧！ </a:t>
              </a:r>
              <a:r>
                <a:rPr lang="en-US" altLang="zh-TW" sz="10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Name your Trip!</a:t>
              </a:r>
              <a:endParaRPr lang="zh-TW" altLang="en-US" sz="10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09" name="文字方塊 208"/>
            <p:cNvSpPr txBox="1"/>
            <p:nvPr/>
          </p:nvSpPr>
          <p:spPr>
            <a:xfrm>
              <a:off x="3080972" y="1162343"/>
              <a:ext cx="5578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旅程</a:t>
              </a:r>
              <a:endParaRPr lang="en-US" altLang="zh-TW" sz="4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0" name="文字方塊 209"/>
            <p:cNvSpPr txBox="1"/>
            <p:nvPr/>
          </p:nvSpPr>
          <p:spPr>
            <a:xfrm>
              <a:off x="3080972" y="1529179"/>
              <a:ext cx="5578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Link</a:t>
              </a:r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迴流</a:t>
              </a:r>
              <a:endParaRPr lang="en-US" altLang="zh-TW" sz="4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1" name="圓角矩形 210"/>
            <p:cNvSpPr/>
            <p:nvPr/>
          </p:nvSpPr>
          <p:spPr>
            <a:xfrm>
              <a:off x="3594153" y="1616752"/>
              <a:ext cx="2418154" cy="257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www.facebook.com/AppTripGIF</a:t>
              </a:r>
              <a:endParaRPr lang="zh-TW" altLang="en-US" sz="10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2" name="文字方塊 211"/>
            <p:cNvSpPr txBox="1"/>
            <p:nvPr/>
          </p:nvSpPr>
          <p:spPr>
            <a:xfrm>
              <a:off x="4013673" y="1917692"/>
              <a:ext cx="1230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Feature your 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標註特色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3" name="圓角矩形 212"/>
            <p:cNvSpPr/>
            <p:nvPr/>
          </p:nvSpPr>
          <p:spPr>
            <a:xfrm>
              <a:off x="3235898" y="2343988"/>
              <a:ext cx="77294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市區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.city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4" name="圓角矩形 213"/>
            <p:cNvSpPr/>
            <p:nvPr/>
          </p:nvSpPr>
          <p:spPr>
            <a:xfrm>
              <a:off x="4077811" y="2346265"/>
              <a:ext cx="1048305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郊區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.outskirt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5" name="圓角矩形 214"/>
            <p:cNvSpPr/>
            <p:nvPr/>
          </p:nvSpPr>
          <p:spPr>
            <a:xfrm>
              <a:off x="5178334" y="2343988"/>
              <a:ext cx="81895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荒野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.wild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6" name="圓角矩形 215"/>
            <p:cNvSpPr/>
            <p:nvPr/>
          </p:nvSpPr>
          <p:spPr>
            <a:xfrm>
              <a:off x="3239944" y="2623418"/>
              <a:ext cx="105269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美食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.yummy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7" name="圓角矩形 216"/>
            <p:cNvSpPr/>
            <p:nvPr/>
          </p:nvSpPr>
          <p:spPr>
            <a:xfrm>
              <a:off x="4347094" y="2623866"/>
              <a:ext cx="112327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購物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.shopping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8" name="圓角矩形 217"/>
            <p:cNvSpPr/>
            <p:nvPr/>
          </p:nvSpPr>
          <p:spPr>
            <a:xfrm>
              <a:off x="4318681" y="3164689"/>
              <a:ext cx="82279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景點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.spot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9" name="圓角矩形 218"/>
            <p:cNvSpPr/>
            <p:nvPr/>
          </p:nvSpPr>
          <p:spPr>
            <a:xfrm>
              <a:off x="3237277" y="2896546"/>
              <a:ext cx="921181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山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</a:t>
              </a:r>
              <a:r>
                <a:rPr lang="en-US" altLang="zh-TW" sz="1100" dirty="0" err="1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moutain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0" name="圓角矩形 219"/>
            <p:cNvSpPr/>
            <p:nvPr/>
          </p:nvSpPr>
          <p:spPr>
            <a:xfrm>
              <a:off x="3243273" y="3169226"/>
              <a:ext cx="98020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文化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.culture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21" name="直線接點 220"/>
            <p:cNvCxnSpPr/>
            <p:nvPr/>
          </p:nvCxnSpPr>
          <p:spPr>
            <a:xfrm>
              <a:off x="3232964" y="2087628"/>
              <a:ext cx="698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/>
            <p:cNvCxnSpPr/>
            <p:nvPr/>
          </p:nvCxnSpPr>
          <p:spPr>
            <a:xfrm>
              <a:off x="5283249" y="2087628"/>
              <a:ext cx="7140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圓角矩形 222"/>
            <p:cNvSpPr/>
            <p:nvPr/>
          </p:nvSpPr>
          <p:spPr>
            <a:xfrm>
              <a:off x="4219565" y="2896546"/>
              <a:ext cx="63666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海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.sea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4" name="圓角矩形 223"/>
            <p:cNvSpPr/>
            <p:nvPr/>
          </p:nvSpPr>
          <p:spPr>
            <a:xfrm>
              <a:off x="4910550" y="2896546"/>
              <a:ext cx="1008015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宗教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.religion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3931235" y="3673712"/>
              <a:ext cx="1352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Message for 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簡介旅行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26" name="直線接點 225"/>
            <p:cNvCxnSpPr/>
            <p:nvPr/>
          </p:nvCxnSpPr>
          <p:spPr>
            <a:xfrm>
              <a:off x="3236222" y="3827768"/>
              <a:ext cx="677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/>
            <p:cNvCxnSpPr/>
            <p:nvPr/>
          </p:nvCxnSpPr>
          <p:spPr>
            <a:xfrm>
              <a:off x="5284030" y="3827768"/>
              <a:ext cx="716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圓角矩形 227"/>
            <p:cNvSpPr/>
            <p:nvPr/>
          </p:nvSpPr>
          <p:spPr>
            <a:xfrm>
              <a:off x="5232349" y="3164689"/>
              <a:ext cx="24971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+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3218292" y="4154886"/>
              <a:ext cx="2319382" cy="378976"/>
            </a:xfrm>
            <a:prstGeom prst="rect">
              <a:avLst/>
            </a:prstGeom>
            <a:solidFill>
              <a:srgbClr val="E3E3E3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0" name="圖片 229"/>
            <p:cNvPicPr>
              <a:picLocks noChangeAspect="1"/>
            </p:cNvPicPr>
            <p:nvPr/>
          </p:nvPicPr>
          <p:blipFill>
            <a:blip r:embed="rId2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815" y="4227352"/>
              <a:ext cx="219670" cy="219670"/>
            </a:xfrm>
            <a:prstGeom prst="rect">
              <a:avLst/>
            </a:prstGeom>
          </p:spPr>
        </p:pic>
        <p:grpSp>
          <p:nvGrpSpPr>
            <p:cNvPr id="231" name="群組 230"/>
            <p:cNvGrpSpPr/>
            <p:nvPr/>
          </p:nvGrpSpPr>
          <p:grpSpPr>
            <a:xfrm>
              <a:off x="5537675" y="4155920"/>
              <a:ext cx="469741" cy="378976"/>
              <a:chOff x="11539438" y="4080058"/>
              <a:chExt cx="469741" cy="378976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11539438" y="4080058"/>
                <a:ext cx="469741" cy="378976"/>
              </a:xfrm>
              <a:prstGeom prst="rect">
                <a:avLst/>
              </a:prstGeom>
              <a:solidFill>
                <a:srgbClr val="E3E3E3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十字形 239"/>
              <p:cNvSpPr/>
              <p:nvPr/>
            </p:nvSpPr>
            <p:spPr>
              <a:xfrm>
                <a:off x="11668513" y="4159006"/>
                <a:ext cx="211590" cy="211590"/>
              </a:xfrm>
              <a:prstGeom prst="plus">
                <a:avLst>
                  <a:gd name="adj" fmla="val 39854"/>
                </a:avLst>
              </a:prstGeom>
              <a:solidFill>
                <a:schemeClr val="accent5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</p:txBody>
          </p:sp>
        </p:grpSp>
        <p:sp>
          <p:nvSpPr>
            <p:cNvPr id="232" name="文字方塊 231"/>
            <p:cNvSpPr txBox="1"/>
            <p:nvPr/>
          </p:nvSpPr>
          <p:spPr>
            <a:xfrm>
              <a:off x="3398609" y="1385295"/>
              <a:ext cx="184063" cy="206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*</a:t>
              </a:r>
            </a:p>
          </p:txBody>
        </p:sp>
        <p:grpSp>
          <p:nvGrpSpPr>
            <p:cNvPr id="233" name="群組 232"/>
            <p:cNvGrpSpPr/>
            <p:nvPr/>
          </p:nvGrpSpPr>
          <p:grpSpPr>
            <a:xfrm>
              <a:off x="4235811" y="4865307"/>
              <a:ext cx="893445" cy="812303"/>
              <a:chOff x="5368290" y="3185360"/>
              <a:chExt cx="893445" cy="812303"/>
            </a:xfrm>
          </p:grpSpPr>
          <p:sp>
            <p:nvSpPr>
              <p:cNvPr id="237" name="手繪多邊形 236"/>
              <p:cNvSpPr/>
              <p:nvPr/>
            </p:nvSpPr>
            <p:spPr>
              <a:xfrm>
                <a:off x="5368290" y="3190875"/>
                <a:ext cx="893445" cy="786765"/>
              </a:xfrm>
              <a:custGeom>
                <a:avLst/>
                <a:gdLst>
                  <a:gd name="connsiteX0" fmla="*/ 0 w 893445"/>
                  <a:gd name="connsiteY0" fmla="*/ 11430 h 786765"/>
                  <a:gd name="connsiteX1" fmla="*/ 0 w 893445"/>
                  <a:gd name="connsiteY1" fmla="*/ 786765 h 786765"/>
                  <a:gd name="connsiteX2" fmla="*/ 794385 w 893445"/>
                  <a:gd name="connsiteY2" fmla="*/ 786765 h 786765"/>
                  <a:gd name="connsiteX3" fmla="*/ 794385 w 893445"/>
                  <a:gd name="connsiteY3" fmla="*/ 556260 h 786765"/>
                  <a:gd name="connsiteX4" fmla="*/ 893445 w 893445"/>
                  <a:gd name="connsiteY4" fmla="*/ 556260 h 786765"/>
                  <a:gd name="connsiteX5" fmla="*/ 773430 w 893445"/>
                  <a:gd name="connsiteY5" fmla="*/ 436245 h 786765"/>
                  <a:gd name="connsiteX6" fmla="*/ 773430 w 893445"/>
                  <a:gd name="connsiteY6" fmla="*/ 160020 h 786765"/>
                  <a:gd name="connsiteX7" fmla="*/ 613410 w 893445"/>
                  <a:gd name="connsiteY7" fmla="*/ 0 h 786765"/>
                  <a:gd name="connsiteX8" fmla="*/ 0 w 893445"/>
                  <a:gd name="connsiteY8" fmla="*/ 11430 h 786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445" h="786765">
                    <a:moveTo>
                      <a:pt x="0" y="11430"/>
                    </a:moveTo>
                    <a:lnTo>
                      <a:pt x="0" y="786765"/>
                    </a:lnTo>
                    <a:lnTo>
                      <a:pt x="794385" y="786765"/>
                    </a:lnTo>
                    <a:lnTo>
                      <a:pt x="794385" y="556260"/>
                    </a:lnTo>
                    <a:lnTo>
                      <a:pt x="893445" y="556260"/>
                    </a:lnTo>
                    <a:lnTo>
                      <a:pt x="773430" y="436245"/>
                    </a:lnTo>
                    <a:lnTo>
                      <a:pt x="773430" y="160020"/>
                    </a:lnTo>
                    <a:lnTo>
                      <a:pt x="613410" y="0"/>
                    </a:lnTo>
                    <a:lnTo>
                      <a:pt x="0" y="114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38" name="圖片 237"/>
              <p:cNvPicPr>
                <a:picLocks noChangeAspect="1"/>
              </p:cNvPicPr>
              <p:nvPr/>
            </p:nvPicPr>
            <p:blipFill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148" y="3185360"/>
                <a:ext cx="812303" cy="812303"/>
              </a:xfrm>
              <a:prstGeom prst="rect">
                <a:avLst/>
              </a:prstGeom>
            </p:spPr>
          </p:pic>
        </p:grpSp>
        <p:grpSp>
          <p:nvGrpSpPr>
            <p:cNvPr id="234" name="群組 233"/>
            <p:cNvGrpSpPr/>
            <p:nvPr/>
          </p:nvGrpSpPr>
          <p:grpSpPr>
            <a:xfrm>
              <a:off x="5789489" y="779009"/>
              <a:ext cx="389589" cy="389589"/>
              <a:chOff x="-2697002" y="1395775"/>
              <a:chExt cx="2505880" cy="2505880"/>
            </a:xfrm>
          </p:grpSpPr>
          <p:sp>
            <p:nvSpPr>
              <p:cNvPr id="235" name="橢圓 234"/>
              <p:cNvSpPr/>
              <p:nvPr/>
            </p:nvSpPr>
            <p:spPr>
              <a:xfrm>
                <a:off x="-2493869" y="1603591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36" name="圖片 235"/>
              <p:cNvPicPr>
                <a:picLocks noChangeAspect="1"/>
              </p:cNvPicPr>
              <p:nvPr/>
            </p:nvPicPr>
            <p:blipFill>
              <a:blip r:embed="rId2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97002" y="1395775"/>
                <a:ext cx="2505880" cy="2505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42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199" name="群組 198"/>
          <p:cNvGrpSpPr/>
          <p:nvPr/>
        </p:nvGrpSpPr>
        <p:grpSpPr>
          <a:xfrm>
            <a:off x="8970296" y="878721"/>
            <a:ext cx="3098106" cy="5195201"/>
            <a:chOff x="3080972" y="779009"/>
            <a:chExt cx="3098106" cy="5195201"/>
          </a:xfrm>
        </p:grpSpPr>
        <p:pic>
          <p:nvPicPr>
            <p:cNvPr id="200" name="圖片 199"/>
            <p:cNvPicPr>
              <a:picLocks noChangeAspect="1"/>
            </p:cNvPicPr>
            <p:nvPr/>
          </p:nvPicPr>
          <p:blipFill>
            <a:blip r:embed="rId2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83" y="2797973"/>
              <a:ext cx="440820" cy="4438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D7653"/>
              </a:solidFill>
            </a:ln>
            <a:effectLst/>
          </p:spPr>
        </p:pic>
        <p:grpSp>
          <p:nvGrpSpPr>
            <p:cNvPr id="201" name="群組 200"/>
            <p:cNvGrpSpPr/>
            <p:nvPr/>
          </p:nvGrpSpPr>
          <p:grpSpPr>
            <a:xfrm>
              <a:off x="4448507" y="4962551"/>
              <a:ext cx="241355" cy="355681"/>
              <a:chOff x="11577562" y="3640827"/>
              <a:chExt cx="241355" cy="355681"/>
            </a:xfrm>
          </p:grpSpPr>
          <p:sp>
            <p:nvSpPr>
              <p:cNvPr id="241" name="橢圓 240"/>
              <p:cNvSpPr/>
              <p:nvPr/>
            </p:nvSpPr>
            <p:spPr>
              <a:xfrm>
                <a:off x="11597404" y="3657852"/>
                <a:ext cx="201669" cy="201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42" name="圖片 241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77562" y="3640827"/>
                <a:ext cx="241355" cy="355681"/>
              </a:xfrm>
              <a:prstGeom prst="rect">
                <a:avLst/>
              </a:prstGeom>
            </p:spPr>
          </p:pic>
        </p:grpSp>
        <p:sp>
          <p:nvSpPr>
            <p:cNvPr id="202" name="手繪多邊形 201"/>
            <p:cNvSpPr/>
            <p:nvPr/>
          </p:nvSpPr>
          <p:spPr>
            <a:xfrm>
              <a:off x="4158458" y="4848614"/>
              <a:ext cx="396240" cy="487680"/>
            </a:xfrm>
            <a:custGeom>
              <a:avLst/>
              <a:gdLst>
                <a:gd name="connsiteX0" fmla="*/ 0 w 396240"/>
                <a:gd name="connsiteY0" fmla="*/ 0 h 487680"/>
                <a:gd name="connsiteX1" fmla="*/ 24384 w 396240"/>
                <a:gd name="connsiteY1" fmla="*/ 152400 h 487680"/>
                <a:gd name="connsiteX2" fmla="*/ 115824 w 396240"/>
                <a:gd name="connsiteY2" fmla="*/ 158496 h 487680"/>
                <a:gd name="connsiteX3" fmla="*/ 158496 w 396240"/>
                <a:gd name="connsiteY3" fmla="*/ 256032 h 487680"/>
                <a:gd name="connsiteX4" fmla="*/ 182880 w 396240"/>
                <a:gd name="connsiteY4" fmla="*/ 304800 h 487680"/>
                <a:gd name="connsiteX5" fmla="*/ 268224 w 396240"/>
                <a:gd name="connsiteY5" fmla="*/ 335280 h 487680"/>
                <a:gd name="connsiteX6" fmla="*/ 280416 w 396240"/>
                <a:gd name="connsiteY6" fmla="*/ 420624 h 487680"/>
                <a:gd name="connsiteX7" fmla="*/ 377952 w 396240"/>
                <a:gd name="connsiteY7" fmla="*/ 487680 h 487680"/>
                <a:gd name="connsiteX8" fmla="*/ 396240 w 396240"/>
                <a:gd name="connsiteY8" fmla="*/ 475488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240" h="487680">
                  <a:moveTo>
                    <a:pt x="0" y="0"/>
                  </a:moveTo>
                  <a:lnTo>
                    <a:pt x="24384" y="152400"/>
                  </a:lnTo>
                  <a:lnTo>
                    <a:pt x="115824" y="158496"/>
                  </a:lnTo>
                  <a:lnTo>
                    <a:pt x="158496" y="256032"/>
                  </a:lnTo>
                  <a:lnTo>
                    <a:pt x="182880" y="304800"/>
                  </a:lnTo>
                  <a:lnTo>
                    <a:pt x="268224" y="335280"/>
                  </a:lnTo>
                  <a:lnTo>
                    <a:pt x="280416" y="420624"/>
                  </a:lnTo>
                  <a:lnTo>
                    <a:pt x="377952" y="487680"/>
                  </a:lnTo>
                  <a:lnTo>
                    <a:pt x="396240" y="475488"/>
                  </a:lnTo>
                </a:path>
              </a:pathLst>
            </a:custGeom>
            <a:noFill/>
            <a:ln w="28575">
              <a:solidFill>
                <a:srgbClr val="24B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3" name="圖片 20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138" y="4738272"/>
              <a:ext cx="143576" cy="143576"/>
            </a:xfrm>
            <a:prstGeom prst="rect">
              <a:avLst/>
            </a:prstGeom>
          </p:spPr>
        </p:pic>
        <p:sp>
          <p:nvSpPr>
            <p:cNvPr id="204" name="圓角矩形 203"/>
            <p:cNvSpPr/>
            <p:nvPr/>
          </p:nvSpPr>
          <p:spPr>
            <a:xfrm>
              <a:off x="5623586" y="3285904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" name="圖片 20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532" y="4042574"/>
              <a:ext cx="270699" cy="270699"/>
            </a:xfrm>
            <a:prstGeom prst="rect">
              <a:avLst/>
            </a:prstGeom>
          </p:spPr>
        </p:pic>
        <p:pic>
          <p:nvPicPr>
            <p:cNvPr id="206" name="圖片 20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828" y="4042574"/>
              <a:ext cx="270699" cy="270699"/>
            </a:xfrm>
            <a:prstGeom prst="rect">
              <a:avLst/>
            </a:prstGeom>
          </p:spPr>
        </p:pic>
        <p:sp>
          <p:nvSpPr>
            <p:cNvPr id="207" name="圓角矩形 206"/>
            <p:cNvSpPr/>
            <p:nvPr/>
          </p:nvSpPr>
          <p:spPr>
            <a:xfrm>
              <a:off x="3088109" y="906921"/>
              <a:ext cx="3027710" cy="5067289"/>
            </a:xfrm>
            <a:prstGeom prst="roundRect">
              <a:avLst>
                <a:gd name="adj" fmla="val 340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8" name="圓角矩形 207"/>
            <p:cNvSpPr/>
            <p:nvPr/>
          </p:nvSpPr>
          <p:spPr>
            <a:xfrm>
              <a:off x="3594153" y="1227202"/>
              <a:ext cx="2418154" cy="257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rgbClr val="FF0000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只要有命名就可以儲存了！</a:t>
              </a:r>
            </a:p>
          </p:txBody>
        </p:sp>
        <p:sp>
          <p:nvSpPr>
            <p:cNvPr id="209" name="文字方塊 208"/>
            <p:cNvSpPr txBox="1"/>
            <p:nvPr/>
          </p:nvSpPr>
          <p:spPr>
            <a:xfrm>
              <a:off x="3080972" y="1162343"/>
              <a:ext cx="5578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旅程</a:t>
              </a:r>
              <a:endParaRPr lang="en-US" altLang="zh-TW" sz="4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0" name="文字方塊 209"/>
            <p:cNvSpPr txBox="1"/>
            <p:nvPr/>
          </p:nvSpPr>
          <p:spPr>
            <a:xfrm>
              <a:off x="3080972" y="1529179"/>
              <a:ext cx="5578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Link</a:t>
              </a:r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迴流</a:t>
              </a:r>
              <a:endParaRPr lang="en-US" altLang="zh-TW" sz="4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1" name="圓角矩形 210"/>
            <p:cNvSpPr/>
            <p:nvPr/>
          </p:nvSpPr>
          <p:spPr>
            <a:xfrm>
              <a:off x="3594153" y="1616752"/>
              <a:ext cx="2418154" cy="257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www.facebook.com/AppTripGIF</a:t>
              </a:r>
              <a:endParaRPr lang="zh-TW" altLang="en-US" sz="10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2" name="文字方塊 211"/>
            <p:cNvSpPr txBox="1"/>
            <p:nvPr/>
          </p:nvSpPr>
          <p:spPr>
            <a:xfrm>
              <a:off x="4013673" y="1917692"/>
              <a:ext cx="1230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Feature your 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標註特色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3" name="圓角矩形 212"/>
            <p:cNvSpPr/>
            <p:nvPr/>
          </p:nvSpPr>
          <p:spPr>
            <a:xfrm>
              <a:off x="3235898" y="2343988"/>
              <a:ext cx="77294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市區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.city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4" name="圓角矩形 213"/>
            <p:cNvSpPr/>
            <p:nvPr/>
          </p:nvSpPr>
          <p:spPr>
            <a:xfrm>
              <a:off x="4077811" y="2346265"/>
              <a:ext cx="1048305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郊區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.outskirt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5" name="圓角矩形 214"/>
            <p:cNvSpPr/>
            <p:nvPr/>
          </p:nvSpPr>
          <p:spPr>
            <a:xfrm>
              <a:off x="5178334" y="2343988"/>
              <a:ext cx="81895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荒野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.wild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6" name="圓角矩形 215"/>
            <p:cNvSpPr/>
            <p:nvPr/>
          </p:nvSpPr>
          <p:spPr>
            <a:xfrm>
              <a:off x="3239944" y="2623418"/>
              <a:ext cx="105269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美食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.yummy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7" name="圓角矩形 216"/>
            <p:cNvSpPr/>
            <p:nvPr/>
          </p:nvSpPr>
          <p:spPr>
            <a:xfrm>
              <a:off x="4347094" y="2623866"/>
              <a:ext cx="112327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購物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.shopping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8" name="圓角矩形 217"/>
            <p:cNvSpPr/>
            <p:nvPr/>
          </p:nvSpPr>
          <p:spPr>
            <a:xfrm>
              <a:off x="4318681" y="3164689"/>
              <a:ext cx="82279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景點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.spot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9" name="圓角矩形 218"/>
            <p:cNvSpPr/>
            <p:nvPr/>
          </p:nvSpPr>
          <p:spPr>
            <a:xfrm>
              <a:off x="3237277" y="2896546"/>
              <a:ext cx="921181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山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</a:t>
              </a:r>
              <a:r>
                <a:rPr lang="en-US" altLang="zh-TW" sz="1100" dirty="0" err="1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moutain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0" name="圓角矩形 219"/>
            <p:cNvSpPr/>
            <p:nvPr/>
          </p:nvSpPr>
          <p:spPr>
            <a:xfrm>
              <a:off x="3243273" y="3169226"/>
              <a:ext cx="98020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文化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.culture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21" name="直線接點 220"/>
            <p:cNvCxnSpPr/>
            <p:nvPr/>
          </p:nvCxnSpPr>
          <p:spPr>
            <a:xfrm>
              <a:off x="3232964" y="2087628"/>
              <a:ext cx="698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/>
            <p:cNvCxnSpPr/>
            <p:nvPr/>
          </p:nvCxnSpPr>
          <p:spPr>
            <a:xfrm>
              <a:off x="5283249" y="2087628"/>
              <a:ext cx="7140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圓角矩形 222"/>
            <p:cNvSpPr/>
            <p:nvPr/>
          </p:nvSpPr>
          <p:spPr>
            <a:xfrm>
              <a:off x="4219565" y="2896546"/>
              <a:ext cx="63666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海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.sea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4" name="圓角矩形 223"/>
            <p:cNvSpPr/>
            <p:nvPr/>
          </p:nvSpPr>
          <p:spPr>
            <a:xfrm>
              <a:off x="4910550" y="2896546"/>
              <a:ext cx="1008015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宗教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.religion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3931235" y="3673712"/>
              <a:ext cx="1352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Message for 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簡介旅行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26" name="直線接點 225"/>
            <p:cNvCxnSpPr/>
            <p:nvPr/>
          </p:nvCxnSpPr>
          <p:spPr>
            <a:xfrm>
              <a:off x="3236222" y="3827768"/>
              <a:ext cx="677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/>
            <p:cNvCxnSpPr/>
            <p:nvPr/>
          </p:nvCxnSpPr>
          <p:spPr>
            <a:xfrm>
              <a:off x="5284030" y="3827768"/>
              <a:ext cx="716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圓角矩形 227"/>
            <p:cNvSpPr/>
            <p:nvPr/>
          </p:nvSpPr>
          <p:spPr>
            <a:xfrm>
              <a:off x="5232349" y="3164689"/>
              <a:ext cx="24971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+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3218292" y="4154886"/>
              <a:ext cx="2319382" cy="378976"/>
            </a:xfrm>
            <a:prstGeom prst="rect">
              <a:avLst/>
            </a:prstGeom>
            <a:solidFill>
              <a:srgbClr val="E3E3E3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0" name="圖片 229"/>
            <p:cNvPicPr>
              <a:picLocks noChangeAspect="1"/>
            </p:cNvPicPr>
            <p:nvPr/>
          </p:nvPicPr>
          <p:blipFill>
            <a:blip r:embed="rId2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815" y="4227352"/>
              <a:ext cx="219670" cy="219670"/>
            </a:xfrm>
            <a:prstGeom prst="rect">
              <a:avLst/>
            </a:prstGeom>
          </p:spPr>
        </p:pic>
        <p:grpSp>
          <p:nvGrpSpPr>
            <p:cNvPr id="231" name="群組 230"/>
            <p:cNvGrpSpPr/>
            <p:nvPr/>
          </p:nvGrpSpPr>
          <p:grpSpPr>
            <a:xfrm>
              <a:off x="5537675" y="4155920"/>
              <a:ext cx="469741" cy="378976"/>
              <a:chOff x="11539438" y="4080058"/>
              <a:chExt cx="469741" cy="378976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11539438" y="4080058"/>
                <a:ext cx="469741" cy="378976"/>
              </a:xfrm>
              <a:prstGeom prst="rect">
                <a:avLst/>
              </a:prstGeom>
              <a:solidFill>
                <a:srgbClr val="E3E3E3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十字形 239"/>
              <p:cNvSpPr/>
              <p:nvPr/>
            </p:nvSpPr>
            <p:spPr>
              <a:xfrm>
                <a:off x="11668513" y="4159006"/>
                <a:ext cx="211590" cy="211590"/>
              </a:xfrm>
              <a:prstGeom prst="plus">
                <a:avLst>
                  <a:gd name="adj" fmla="val 39854"/>
                </a:avLst>
              </a:prstGeom>
              <a:solidFill>
                <a:schemeClr val="accent5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</p:txBody>
          </p:sp>
        </p:grpSp>
        <p:sp>
          <p:nvSpPr>
            <p:cNvPr id="232" name="文字方塊 231"/>
            <p:cNvSpPr txBox="1"/>
            <p:nvPr/>
          </p:nvSpPr>
          <p:spPr>
            <a:xfrm>
              <a:off x="3398609" y="1385295"/>
              <a:ext cx="184063" cy="206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*</a:t>
              </a:r>
            </a:p>
          </p:txBody>
        </p:sp>
        <p:sp>
          <p:nvSpPr>
            <p:cNvPr id="237" name="手繪多邊形 236"/>
            <p:cNvSpPr/>
            <p:nvPr/>
          </p:nvSpPr>
          <p:spPr>
            <a:xfrm>
              <a:off x="4235811" y="4870822"/>
              <a:ext cx="893445" cy="786765"/>
            </a:xfrm>
            <a:custGeom>
              <a:avLst/>
              <a:gdLst>
                <a:gd name="connsiteX0" fmla="*/ 0 w 893445"/>
                <a:gd name="connsiteY0" fmla="*/ 11430 h 786765"/>
                <a:gd name="connsiteX1" fmla="*/ 0 w 893445"/>
                <a:gd name="connsiteY1" fmla="*/ 786765 h 786765"/>
                <a:gd name="connsiteX2" fmla="*/ 794385 w 893445"/>
                <a:gd name="connsiteY2" fmla="*/ 786765 h 786765"/>
                <a:gd name="connsiteX3" fmla="*/ 794385 w 893445"/>
                <a:gd name="connsiteY3" fmla="*/ 556260 h 786765"/>
                <a:gd name="connsiteX4" fmla="*/ 893445 w 893445"/>
                <a:gd name="connsiteY4" fmla="*/ 556260 h 786765"/>
                <a:gd name="connsiteX5" fmla="*/ 773430 w 893445"/>
                <a:gd name="connsiteY5" fmla="*/ 436245 h 786765"/>
                <a:gd name="connsiteX6" fmla="*/ 773430 w 893445"/>
                <a:gd name="connsiteY6" fmla="*/ 160020 h 786765"/>
                <a:gd name="connsiteX7" fmla="*/ 613410 w 893445"/>
                <a:gd name="connsiteY7" fmla="*/ 0 h 786765"/>
                <a:gd name="connsiteX8" fmla="*/ 0 w 893445"/>
                <a:gd name="connsiteY8" fmla="*/ 11430 h 78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445" h="786765">
                  <a:moveTo>
                    <a:pt x="0" y="11430"/>
                  </a:moveTo>
                  <a:lnTo>
                    <a:pt x="0" y="786765"/>
                  </a:lnTo>
                  <a:lnTo>
                    <a:pt x="794385" y="786765"/>
                  </a:lnTo>
                  <a:lnTo>
                    <a:pt x="794385" y="556260"/>
                  </a:lnTo>
                  <a:lnTo>
                    <a:pt x="893445" y="556260"/>
                  </a:lnTo>
                  <a:lnTo>
                    <a:pt x="773430" y="436245"/>
                  </a:lnTo>
                  <a:lnTo>
                    <a:pt x="773430" y="160020"/>
                  </a:lnTo>
                  <a:lnTo>
                    <a:pt x="613410" y="0"/>
                  </a:lnTo>
                  <a:lnTo>
                    <a:pt x="0" y="1143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4" name="群組 233"/>
            <p:cNvGrpSpPr/>
            <p:nvPr/>
          </p:nvGrpSpPr>
          <p:grpSpPr>
            <a:xfrm>
              <a:off x="5789489" y="779009"/>
              <a:ext cx="389589" cy="389589"/>
              <a:chOff x="-2697002" y="1395775"/>
              <a:chExt cx="2505880" cy="2505880"/>
            </a:xfrm>
          </p:grpSpPr>
          <p:sp>
            <p:nvSpPr>
              <p:cNvPr id="235" name="橢圓 234"/>
              <p:cNvSpPr/>
              <p:nvPr/>
            </p:nvSpPr>
            <p:spPr>
              <a:xfrm>
                <a:off x="-2493869" y="1603591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36" name="圖片 235"/>
              <p:cNvPicPr>
                <a:picLocks noChangeAspect="1"/>
              </p:cNvPicPr>
              <p:nvPr/>
            </p:nvPicPr>
            <p:blipFill>
              <a:blip r:embed="rId2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97002" y="1395775"/>
                <a:ext cx="2505880" cy="2505880"/>
              </a:xfrm>
              <a:prstGeom prst="rect">
                <a:avLst/>
              </a:prstGeom>
            </p:spPr>
          </p:pic>
        </p:grpSp>
      </p:grpSp>
      <p:grpSp>
        <p:nvGrpSpPr>
          <p:cNvPr id="92" name="群組 91"/>
          <p:cNvGrpSpPr/>
          <p:nvPr/>
        </p:nvGrpSpPr>
        <p:grpSpPr>
          <a:xfrm>
            <a:off x="10095529" y="4929059"/>
            <a:ext cx="853889" cy="853889"/>
            <a:chOff x="2900230" y="4784557"/>
            <a:chExt cx="853889" cy="853889"/>
          </a:xfrm>
        </p:grpSpPr>
        <p:sp>
          <p:nvSpPr>
            <p:cNvPr id="93" name="圓角矩形 92"/>
            <p:cNvSpPr/>
            <p:nvPr/>
          </p:nvSpPr>
          <p:spPr>
            <a:xfrm>
              <a:off x="2900230" y="4784557"/>
              <a:ext cx="853889" cy="853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4" name="圖片 93"/>
            <p:cNvPicPr>
              <a:picLocks noChangeAspect="1"/>
            </p:cNvPicPr>
            <p:nvPr/>
          </p:nvPicPr>
          <p:blipFill>
            <a:blip r:embed="rId2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60" y="4829052"/>
              <a:ext cx="755752" cy="75575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384647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199" name="群組 198"/>
          <p:cNvGrpSpPr/>
          <p:nvPr/>
        </p:nvGrpSpPr>
        <p:grpSpPr>
          <a:xfrm>
            <a:off x="8970296" y="878721"/>
            <a:ext cx="3098106" cy="5195201"/>
            <a:chOff x="3080972" y="779009"/>
            <a:chExt cx="3098106" cy="5195201"/>
          </a:xfrm>
        </p:grpSpPr>
        <p:pic>
          <p:nvPicPr>
            <p:cNvPr id="200" name="圖片 199"/>
            <p:cNvPicPr>
              <a:picLocks noChangeAspect="1"/>
            </p:cNvPicPr>
            <p:nvPr/>
          </p:nvPicPr>
          <p:blipFill>
            <a:blip r:embed="rId2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683" y="2797973"/>
              <a:ext cx="440820" cy="4438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ED7653"/>
              </a:solidFill>
            </a:ln>
            <a:effectLst/>
          </p:spPr>
        </p:pic>
        <p:grpSp>
          <p:nvGrpSpPr>
            <p:cNvPr id="201" name="群組 200"/>
            <p:cNvGrpSpPr/>
            <p:nvPr/>
          </p:nvGrpSpPr>
          <p:grpSpPr>
            <a:xfrm>
              <a:off x="4448507" y="4962551"/>
              <a:ext cx="241355" cy="355681"/>
              <a:chOff x="11577562" y="3640827"/>
              <a:chExt cx="241355" cy="355681"/>
            </a:xfrm>
          </p:grpSpPr>
          <p:sp>
            <p:nvSpPr>
              <p:cNvPr id="241" name="橢圓 240"/>
              <p:cNvSpPr/>
              <p:nvPr/>
            </p:nvSpPr>
            <p:spPr>
              <a:xfrm>
                <a:off x="11597404" y="3657852"/>
                <a:ext cx="201669" cy="2016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42" name="圖片 241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77562" y="3640827"/>
                <a:ext cx="241355" cy="355681"/>
              </a:xfrm>
              <a:prstGeom prst="rect">
                <a:avLst/>
              </a:prstGeom>
            </p:spPr>
          </p:pic>
        </p:grpSp>
        <p:sp>
          <p:nvSpPr>
            <p:cNvPr id="202" name="手繪多邊形 201"/>
            <p:cNvSpPr/>
            <p:nvPr/>
          </p:nvSpPr>
          <p:spPr>
            <a:xfrm>
              <a:off x="4158458" y="4848614"/>
              <a:ext cx="396240" cy="487680"/>
            </a:xfrm>
            <a:custGeom>
              <a:avLst/>
              <a:gdLst>
                <a:gd name="connsiteX0" fmla="*/ 0 w 396240"/>
                <a:gd name="connsiteY0" fmla="*/ 0 h 487680"/>
                <a:gd name="connsiteX1" fmla="*/ 24384 w 396240"/>
                <a:gd name="connsiteY1" fmla="*/ 152400 h 487680"/>
                <a:gd name="connsiteX2" fmla="*/ 115824 w 396240"/>
                <a:gd name="connsiteY2" fmla="*/ 158496 h 487680"/>
                <a:gd name="connsiteX3" fmla="*/ 158496 w 396240"/>
                <a:gd name="connsiteY3" fmla="*/ 256032 h 487680"/>
                <a:gd name="connsiteX4" fmla="*/ 182880 w 396240"/>
                <a:gd name="connsiteY4" fmla="*/ 304800 h 487680"/>
                <a:gd name="connsiteX5" fmla="*/ 268224 w 396240"/>
                <a:gd name="connsiteY5" fmla="*/ 335280 h 487680"/>
                <a:gd name="connsiteX6" fmla="*/ 280416 w 396240"/>
                <a:gd name="connsiteY6" fmla="*/ 420624 h 487680"/>
                <a:gd name="connsiteX7" fmla="*/ 377952 w 396240"/>
                <a:gd name="connsiteY7" fmla="*/ 487680 h 487680"/>
                <a:gd name="connsiteX8" fmla="*/ 396240 w 396240"/>
                <a:gd name="connsiteY8" fmla="*/ 475488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240" h="487680">
                  <a:moveTo>
                    <a:pt x="0" y="0"/>
                  </a:moveTo>
                  <a:lnTo>
                    <a:pt x="24384" y="152400"/>
                  </a:lnTo>
                  <a:lnTo>
                    <a:pt x="115824" y="158496"/>
                  </a:lnTo>
                  <a:lnTo>
                    <a:pt x="158496" y="256032"/>
                  </a:lnTo>
                  <a:lnTo>
                    <a:pt x="182880" y="304800"/>
                  </a:lnTo>
                  <a:lnTo>
                    <a:pt x="268224" y="335280"/>
                  </a:lnTo>
                  <a:lnTo>
                    <a:pt x="280416" y="420624"/>
                  </a:lnTo>
                  <a:lnTo>
                    <a:pt x="377952" y="487680"/>
                  </a:lnTo>
                  <a:lnTo>
                    <a:pt x="396240" y="475488"/>
                  </a:lnTo>
                </a:path>
              </a:pathLst>
            </a:custGeom>
            <a:noFill/>
            <a:ln w="28575">
              <a:solidFill>
                <a:srgbClr val="24B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3" name="圖片 20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3138" y="4738272"/>
              <a:ext cx="143576" cy="143576"/>
            </a:xfrm>
            <a:prstGeom prst="rect">
              <a:avLst/>
            </a:prstGeom>
          </p:spPr>
        </p:pic>
        <p:sp>
          <p:nvSpPr>
            <p:cNvPr id="204" name="圓角矩形 203"/>
            <p:cNvSpPr/>
            <p:nvPr/>
          </p:nvSpPr>
          <p:spPr>
            <a:xfrm>
              <a:off x="5623586" y="3285904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" name="圖片 204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532" y="4042574"/>
              <a:ext cx="270699" cy="270699"/>
            </a:xfrm>
            <a:prstGeom prst="rect">
              <a:avLst/>
            </a:prstGeom>
          </p:spPr>
        </p:pic>
        <p:pic>
          <p:nvPicPr>
            <p:cNvPr id="206" name="圖片 20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828" y="4042574"/>
              <a:ext cx="270699" cy="270699"/>
            </a:xfrm>
            <a:prstGeom prst="rect">
              <a:avLst/>
            </a:prstGeom>
          </p:spPr>
        </p:pic>
        <p:sp>
          <p:nvSpPr>
            <p:cNvPr id="207" name="圓角矩形 206"/>
            <p:cNvSpPr/>
            <p:nvPr/>
          </p:nvSpPr>
          <p:spPr>
            <a:xfrm>
              <a:off x="3088109" y="906921"/>
              <a:ext cx="3027710" cy="5067289"/>
            </a:xfrm>
            <a:prstGeom prst="roundRect">
              <a:avLst>
                <a:gd name="adj" fmla="val 340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8" name="圓角矩形 207"/>
            <p:cNvSpPr/>
            <p:nvPr/>
          </p:nvSpPr>
          <p:spPr>
            <a:xfrm>
              <a:off x="3594153" y="1227202"/>
              <a:ext cx="2418154" cy="257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1000" dirty="0">
                  <a:solidFill>
                    <a:schemeClr val="tx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只要有命名就可以儲存了！</a:t>
              </a:r>
            </a:p>
          </p:txBody>
        </p:sp>
        <p:sp>
          <p:nvSpPr>
            <p:cNvPr id="209" name="文字方塊 208"/>
            <p:cNvSpPr txBox="1"/>
            <p:nvPr/>
          </p:nvSpPr>
          <p:spPr>
            <a:xfrm>
              <a:off x="3080972" y="1162343"/>
              <a:ext cx="5578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旅程</a:t>
              </a:r>
              <a:endParaRPr lang="en-US" altLang="zh-TW" sz="4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0" name="文字方塊 209"/>
            <p:cNvSpPr txBox="1"/>
            <p:nvPr/>
          </p:nvSpPr>
          <p:spPr>
            <a:xfrm>
              <a:off x="3080972" y="1529179"/>
              <a:ext cx="5578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Link</a:t>
              </a:r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迴流</a:t>
              </a:r>
              <a:endParaRPr lang="en-US" altLang="zh-TW" sz="4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1" name="圓角矩形 210"/>
            <p:cNvSpPr/>
            <p:nvPr/>
          </p:nvSpPr>
          <p:spPr>
            <a:xfrm>
              <a:off x="3594153" y="1616752"/>
              <a:ext cx="2418154" cy="257618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000" dirty="0">
                  <a:solidFill>
                    <a:schemeClr val="tx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www.Lionheart.com.tw</a:t>
              </a:r>
              <a:endParaRPr lang="zh-TW" altLang="en-US" sz="1000" dirty="0">
                <a:solidFill>
                  <a:schemeClr val="tx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2" name="文字方塊 211"/>
            <p:cNvSpPr txBox="1"/>
            <p:nvPr/>
          </p:nvSpPr>
          <p:spPr>
            <a:xfrm>
              <a:off x="4013673" y="1917692"/>
              <a:ext cx="12306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Feature your 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標註特色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3" name="圓角矩形 212"/>
            <p:cNvSpPr/>
            <p:nvPr/>
          </p:nvSpPr>
          <p:spPr>
            <a:xfrm>
              <a:off x="3235898" y="2343988"/>
              <a:ext cx="772943" cy="232546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市區</a:t>
              </a:r>
              <a:r>
                <a:rPr lang="en-US" altLang="zh-TW" sz="11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.city</a:t>
              </a:r>
              <a:endParaRPr lang="zh-TW" altLang="en-US" sz="11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4" name="圓角矩形 213"/>
            <p:cNvSpPr/>
            <p:nvPr/>
          </p:nvSpPr>
          <p:spPr>
            <a:xfrm>
              <a:off x="4077811" y="2346265"/>
              <a:ext cx="1048305" cy="232546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郊區</a:t>
              </a:r>
              <a:r>
                <a:rPr lang="en-US" altLang="zh-TW" sz="11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.outskirt</a:t>
              </a:r>
              <a:endParaRPr lang="zh-TW" altLang="en-US" sz="11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5" name="圓角矩形 214"/>
            <p:cNvSpPr/>
            <p:nvPr/>
          </p:nvSpPr>
          <p:spPr>
            <a:xfrm>
              <a:off x="5178334" y="2343988"/>
              <a:ext cx="81895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荒野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.wild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6" name="圓角矩形 215"/>
            <p:cNvSpPr/>
            <p:nvPr/>
          </p:nvSpPr>
          <p:spPr>
            <a:xfrm>
              <a:off x="3239944" y="2623418"/>
              <a:ext cx="105269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美食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.yummy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7" name="圓角矩形 216"/>
            <p:cNvSpPr/>
            <p:nvPr/>
          </p:nvSpPr>
          <p:spPr>
            <a:xfrm>
              <a:off x="4347094" y="2623866"/>
              <a:ext cx="1123272" cy="232546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購物</a:t>
              </a:r>
              <a:r>
                <a:rPr lang="en-US" altLang="zh-TW" sz="1100" dirty="0">
                  <a:solidFill>
                    <a:schemeClr val="bg1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.shopping</a:t>
              </a:r>
              <a:endParaRPr lang="zh-TW" altLang="en-US" sz="1100" dirty="0">
                <a:solidFill>
                  <a:schemeClr val="bg1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8" name="圓角矩形 217"/>
            <p:cNvSpPr/>
            <p:nvPr/>
          </p:nvSpPr>
          <p:spPr>
            <a:xfrm>
              <a:off x="4318681" y="3164689"/>
              <a:ext cx="82279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景點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.spot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19" name="圓角矩形 218"/>
            <p:cNvSpPr/>
            <p:nvPr/>
          </p:nvSpPr>
          <p:spPr>
            <a:xfrm>
              <a:off x="3237277" y="2896546"/>
              <a:ext cx="921181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山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</a:t>
              </a:r>
              <a:r>
                <a:rPr lang="en-US" altLang="zh-TW" sz="1100" dirty="0" err="1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moutain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0" name="圓角矩形 219"/>
            <p:cNvSpPr/>
            <p:nvPr/>
          </p:nvSpPr>
          <p:spPr>
            <a:xfrm>
              <a:off x="3243273" y="3169226"/>
              <a:ext cx="98020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文化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.culture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21" name="直線接點 220"/>
            <p:cNvCxnSpPr/>
            <p:nvPr/>
          </p:nvCxnSpPr>
          <p:spPr>
            <a:xfrm>
              <a:off x="3232964" y="2087628"/>
              <a:ext cx="6982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/>
            <p:cNvCxnSpPr/>
            <p:nvPr/>
          </p:nvCxnSpPr>
          <p:spPr>
            <a:xfrm>
              <a:off x="5283249" y="2087628"/>
              <a:ext cx="7140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圓角矩形 222"/>
            <p:cNvSpPr/>
            <p:nvPr/>
          </p:nvSpPr>
          <p:spPr>
            <a:xfrm>
              <a:off x="4219565" y="2896546"/>
              <a:ext cx="636660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海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.sea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4" name="圓角矩形 223"/>
            <p:cNvSpPr/>
            <p:nvPr/>
          </p:nvSpPr>
          <p:spPr>
            <a:xfrm>
              <a:off x="4910550" y="2896546"/>
              <a:ext cx="1008015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宗教</a:t>
              </a:r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.religion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5" name="文字方塊 224"/>
            <p:cNvSpPr txBox="1"/>
            <p:nvPr/>
          </p:nvSpPr>
          <p:spPr>
            <a:xfrm>
              <a:off x="3931235" y="3673712"/>
              <a:ext cx="13520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Message for Trip</a:t>
              </a:r>
            </a:p>
            <a:p>
              <a:pPr algn="ctr"/>
              <a:r>
                <a:rPr lang="zh-TW" altLang="en-US" sz="1000" dirty="0">
                  <a:solidFill>
                    <a:schemeClr val="accent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簡介旅行</a:t>
              </a:r>
              <a:endParaRPr lang="en-US" altLang="zh-TW" sz="1000" dirty="0">
                <a:solidFill>
                  <a:schemeClr val="accent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cxnSp>
          <p:nvCxnSpPr>
            <p:cNvPr id="226" name="直線接點 225"/>
            <p:cNvCxnSpPr/>
            <p:nvPr/>
          </p:nvCxnSpPr>
          <p:spPr>
            <a:xfrm>
              <a:off x="3236222" y="3827768"/>
              <a:ext cx="6779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/>
            <p:cNvCxnSpPr/>
            <p:nvPr/>
          </p:nvCxnSpPr>
          <p:spPr>
            <a:xfrm>
              <a:off x="5284030" y="3827768"/>
              <a:ext cx="71651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圓角矩形 227"/>
            <p:cNvSpPr/>
            <p:nvPr/>
          </p:nvSpPr>
          <p:spPr>
            <a:xfrm>
              <a:off x="5232349" y="3164689"/>
              <a:ext cx="249713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1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+</a:t>
              </a:r>
              <a:endParaRPr lang="zh-TW" altLang="en-US" sz="11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3218292" y="4154886"/>
              <a:ext cx="2319382" cy="378976"/>
            </a:xfrm>
            <a:prstGeom prst="rect">
              <a:avLst/>
            </a:prstGeom>
            <a:solidFill>
              <a:srgbClr val="E3E3E3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30" name="圖片 229"/>
            <p:cNvPicPr>
              <a:picLocks noChangeAspect="1"/>
            </p:cNvPicPr>
            <p:nvPr/>
          </p:nvPicPr>
          <p:blipFill>
            <a:blip r:embed="rId2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815" y="4227352"/>
              <a:ext cx="219670" cy="219670"/>
            </a:xfrm>
            <a:prstGeom prst="rect">
              <a:avLst/>
            </a:prstGeom>
          </p:spPr>
        </p:pic>
        <p:grpSp>
          <p:nvGrpSpPr>
            <p:cNvPr id="231" name="群組 230"/>
            <p:cNvGrpSpPr/>
            <p:nvPr/>
          </p:nvGrpSpPr>
          <p:grpSpPr>
            <a:xfrm>
              <a:off x="5537675" y="4155920"/>
              <a:ext cx="469741" cy="378976"/>
              <a:chOff x="11539438" y="4080058"/>
              <a:chExt cx="469741" cy="378976"/>
            </a:xfrm>
          </p:grpSpPr>
          <p:sp>
            <p:nvSpPr>
              <p:cNvPr id="239" name="矩形 238"/>
              <p:cNvSpPr/>
              <p:nvPr/>
            </p:nvSpPr>
            <p:spPr>
              <a:xfrm>
                <a:off x="11539438" y="4080058"/>
                <a:ext cx="469741" cy="378976"/>
              </a:xfrm>
              <a:prstGeom prst="rect">
                <a:avLst/>
              </a:prstGeom>
              <a:solidFill>
                <a:srgbClr val="E3E3E3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0" name="十字形 239"/>
              <p:cNvSpPr/>
              <p:nvPr/>
            </p:nvSpPr>
            <p:spPr>
              <a:xfrm>
                <a:off x="11668513" y="4159006"/>
                <a:ext cx="211590" cy="211590"/>
              </a:xfrm>
              <a:prstGeom prst="plus">
                <a:avLst>
                  <a:gd name="adj" fmla="val 39854"/>
                </a:avLst>
              </a:prstGeom>
              <a:solidFill>
                <a:schemeClr val="accent5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</p:txBody>
          </p:sp>
        </p:grpSp>
        <p:sp>
          <p:nvSpPr>
            <p:cNvPr id="232" name="文字方塊 231"/>
            <p:cNvSpPr txBox="1"/>
            <p:nvPr/>
          </p:nvSpPr>
          <p:spPr>
            <a:xfrm>
              <a:off x="3398609" y="1385295"/>
              <a:ext cx="184063" cy="206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>
                  <a:solidFill>
                    <a:srgbClr val="FF0000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*</a:t>
              </a:r>
            </a:p>
          </p:txBody>
        </p:sp>
        <p:grpSp>
          <p:nvGrpSpPr>
            <p:cNvPr id="234" name="群組 233"/>
            <p:cNvGrpSpPr/>
            <p:nvPr/>
          </p:nvGrpSpPr>
          <p:grpSpPr>
            <a:xfrm>
              <a:off x="5789489" y="779009"/>
              <a:ext cx="389589" cy="389589"/>
              <a:chOff x="-2697002" y="1395775"/>
              <a:chExt cx="2505880" cy="2505880"/>
            </a:xfrm>
          </p:grpSpPr>
          <p:sp>
            <p:nvSpPr>
              <p:cNvPr id="235" name="橢圓 234"/>
              <p:cNvSpPr/>
              <p:nvPr/>
            </p:nvSpPr>
            <p:spPr>
              <a:xfrm>
                <a:off x="-2493869" y="1603591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36" name="圖片 235"/>
              <p:cNvPicPr>
                <a:picLocks noChangeAspect="1"/>
              </p:cNvPicPr>
              <p:nvPr/>
            </p:nvPicPr>
            <p:blipFill>
              <a:blip r:embed="rId29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97002" y="1395775"/>
                <a:ext cx="2505880" cy="2505880"/>
              </a:xfrm>
              <a:prstGeom prst="rect">
                <a:avLst/>
              </a:prstGeom>
            </p:spPr>
          </p:pic>
        </p:grpSp>
      </p:grpSp>
      <p:grpSp>
        <p:nvGrpSpPr>
          <p:cNvPr id="91" name="群組 90"/>
          <p:cNvGrpSpPr/>
          <p:nvPr/>
        </p:nvGrpSpPr>
        <p:grpSpPr>
          <a:xfrm>
            <a:off x="10095529" y="4929059"/>
            <a:ext cx="853889" cy="853889"/>
            <a:chOff x="2900230" y="4784557"/>
            <a:chExt cx="853889" cy="853889"/>
          </a:xfrm>
        </p:grpSpPr>
        <p:sp>
          <p:nvSpPr>
            <p:cNvPr id="92" name="圓角矩形 91"/>
            <p:cNvSpPr/>
            <p:nvPr/>
          </p:nvSpPr>
          <p:spPr>
            <a:xfrm>
              <a:off x="2900230" y="4784557"/>
              <a:ext cx="853889" cy="85388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3" name="圖片 92"/>
            <p:cNvPicPr>
              <a:picLocks noChangeAspect="1"/>
            </p:cNvPicPr>
            <p:nvPr/>
          </p:nvPicPr>
          <p:blipFill>
            <a:blip r:embed="rId2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660" y="4829052"/>
              <a:ext cx="755752" cy="755752"/>
            </a:xfrm>
            <a:prstGeom prst="rect">
              <a:avLst/>
            </a:prstGeom>
            <a:effectLst/>
          </p:spPr>
        </p:pic>
      </p:grpSp>
      <p:grpSp>
        <p:nvGrpSpPr>
          <p:cNvPr id="94" name="群組 93"/>
          <p:cNvGrpSpPr/>
          <p:nvPr/>
        </p:nvGrpSpPr>
        <p:grpSpPr>
          <a:xfrm>
            <a:off x="9122288" y="4269137"/>
            <a:ext cx="2763923" cy="362042"/>
            <a:chOff x="8230740" y="6306872"/>
            <a:chExt cx="3332479" cy="378976"/>
          </a:xfrm>
        </p:grpSpPr>
        <p:sp>
          <p:nvSpPr>
            <p:cNvPr id="95" name="矩形 94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6" name="圖片 9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97" name="圖片 96"/>
            <p:cNvPicPr>
              <a:picLocks noChangeAspect="1"/>
            </p:cNvPicPr>
            <p:nvPr/>
          </p:nvPicPr>
          <p:blipFill>
            <a:blip r:embed="rId1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143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88" name="群組 87"/>
          <p:cNvGrpSpPr/>
          <p:nvPr/>
        </p:nvGrpSpPr>
        <p:grpSpPr>
          <a:xfrm>
            <a:off x="8975960" y="981303"/>
            <a:ext cx="3027710" cy="5067289"/>
            <a:chOff x="4839159" y="989883"/>
            <a:chExt cx="3027710" cy="5067289"/>
          </a:xfrm>
        </p:grpSpPr>
        <p:sp>
          <p:nvSpPr>
            <p:cNvPr id="89" name="圓角矩形 88"/>
            <p:cNvSpPr/>
            <p:nvPr/>
          </p:nvSpPr>
          <p:spPr>
            <a:xfrm>
              <a:off x="4839159" y="989883"/>
              <a:ext cx="3027710" cy="5067289"/>
            </a:xfrm>
            <a:prstGeom prst="roundRect">
              <a:avLst>
                <a:gd name="adj" fmla="val 340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0" name="圖片 89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11836" y="1222488"/>
              <a:ext cx="2272696" cy="2148795"/>
            </a:xfrm>
            <a:prstGeom prst="rect">
              <a:avLst/>
            </a:prstGeom>
          </p:spPr>
        </p:pic>
        <p:sp>
          <p:nvSpPr>
            <p:cNvPr id="91" name="文字方塊 90"/>
            <p:cNvSpPr txBox="1"/>
            <p:nvPr/>
          </p:nvSpPr>
          <p:spPr>
            <a:xfrm>
              <a:off x="5211592" y="3481618"/>
              <a:ext cx="1436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上傳中</a:t>
              </a:r>
              <a:r>
                <a:rPr lang="en-US" altLang="zh-TW" sz="14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... </a:t>
              </a:r>
              <a:endParaRPr lang="zh-TW" altLang="en-US" sz="14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6428853" y="3694399"/>
              <a:ext cx="11560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uploading...</a:t>
              </a:r>
              <a:endParaRPr lang="zh-TW" altLang="en-US" sz="1400" dirty="0"/>
            </a:p>
          </p:txBody>
        </p:sp>
        <p:sp>
          <p:nvSpPr>
            <p:cNvPr id="93" name="文字方塊 92"/>
            <p:cNvSpPr txBox="1"/>
            <p:nvPr/>
          </p:nvSpPr>
          <p:spPr>
            <a:xfrm>
              <a:off x="5069148" y="3882853"/>
              <a:ext cx="1391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アップロード</a:t>
              </a:r>
              <a:r>
                <a:rPr lang="en-US" altLang="ja-JP" sz="14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...</a:t>
              </a:r>
              <a:endParaRPr lang="zh-TW" altLang="en-US" sz="1400" dirty="0">
                <a:solidFill>
                  <a:schemeClr val="bg1">
                    <a:lumMod val="6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94" name="文字方塊 93"/>
            <p:cNvSpPr txBox="1"/>
            <p:nvPr/>
          </p:nvSpPr>
          <p:spPr>
            <a:xfrm>
              <a:off x="6178975" y="4146666"/>
              <a:ext cx="15925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>
                      <a:lumMod val="65000"/>
                    </a:schemeClr>
                  </a:solidFill>
                </a:rPr>
                <a:t>Téléversement…</a:t>
              </a:r>
              <a:endParaRPr lang="zh-TW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5" name="文字方塊 94"/>
            <p:cNvSpPr txBox="1"/>
            <p:nvPr/>
          </p:nvSpPr>
          <p:spPr>
            <a:xfrm>
              <a:off x="5163076" y="4387093"/>
              <a:ext cx="1104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>
                      <a:lumMod val="65000"/>
                    </a:schemeClr>
                  </a:solidFill>
                </a:rPr>
                <a:t>Hochladen…</a:t>
              </a:r>
              <a:endParaRPr lang="zh-TW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6496781" y="4499268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solidFill>
                    <a:schemeClr val="bg1">
                      <a:lumMod val="65000"/>
                    </a:schemeClr>
                  </a:solidFill>
                </a:rPr>
                <a:t>Cargando…</a:t>
              </a:r>
              <a:endParaRPr lang="zh-TW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5880366" y="4823286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altLang="zh-TW" dirty="0">
                  <a:solidFill>
                    <a:schemeClr val="bg1">
                      <a:lumMod val="65000"/>
                    </a:schemeClr>
                  </a:solidFill>
                </a:rPr>
                <a:t>อัปโหลด</a:t>
              </a:r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</a:rPr>
                <a:t>…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8" name="圓角矩形 97"/>
            <p:cNvSpPr/>
            <p:nvPr/>
          </p:nvSpPr>
          <p:spPr>
            <a:xfrm>
              <a:off x="5004816" y="5459432"/>
              <a:ext cx="2343942" cy="423208"/>
            </a:xfrm>
            <a:prstGeom prst="roundRect">
              <a:avLst>
                <a:gd name="adj" fmla="val 5144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5084733" y="5526354"/>
              <a:ext cx="132080" cy="28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/>
            <p:cNvSpPr/>
            <p:nvPr/>
          </p:nvSpPr>
          <p:spPr>
            <a:xfrm>
              <a:off x="5286492" y="5526354"/>
              <a:ext cx="132080" cy="28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492036" y="5526354"/>
              <a:ext cx="132080" cy="28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5693533" y="5526354"/>
              <a:ext cx="132080" cy="28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95379" y="5526354"/>
              <a:ext cx="132080" cy="28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6097225" y="5526354"/>
              <a:ext cx="132080" cy="281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6195769" y="5549324"/>
              <a:ext cx="60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chemeClr val="bg1">
                      <a:lumMod val="65000"/>
                    </a:schemeClr>
                  </a:solidFill>
                </a:rPr>
                <a:t>…</a:t>
              </a:r>
              <a:endParaRPr lang="zh-TW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98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289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8975190" y="870934"/>
            <a:ext cx="3077307" cy="5192246"/>
            <a:chOff x="8849545" y="872131"/>
            <a:chExt cx="3077307" cy="5192246"/>
          </a:xfrm>
        </p:grpSpPr>
        <p:sp>
          <p:nvSpPr>
            <p:cNvPr id="64" name="圓角矩形 63"/>
            <p:cNvSpPr/>
            <p:nvPr/>
          </p:nvSpPr>
          <p:spPr>
            <a:xfrm>
              <a:off x="8849545" y="997088"/>
              <a:ext cx="3027710" cy="5067289"/>
            </a:xfrm>
            <a:prstGeom prst="roundRect">
              <a:avLst>
                <a:gd name="adj" fmla="val 340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71022" y="1199548"/>
              <a:ext cx="2205432" cy="374382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</p:pic>
        <p:sp>
          <p:nvSpPr>
            <p:cNvPr id="67" name="圓角矩形 66"/>
            <p:cNvSpPr/>
            <p:nvPr/>
          </p:nvSpPr>
          <p:spPr>
            <a:xfrm>
              <a:off x="9271022" y="5040204"/>
              <a:ext cx="1866556" cy="2325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下載</a:t>
              </a:r>
              <a:r>
                <a:rPr lang="en-US" altLang="zh-TW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.download </a:t>
              </a:r>
              <a:endPara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687" y="5039910"/>
              <a:ext cx="232546" cy="232546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8952567" y="5385165"/>
              <a:ext cx="2852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u="sng" dirty="0">
                  <a:solidFill>
                    <a:srgbClr val="FF0000"/>
                  </a:solidFill>
                </a:rPr>
                <a:t>https://www.tripgif.tw/turn.html?trip=503</a:t>
              </a:r>
              <a:endParaRPr lang="zh-TW" altLang="en-US" sz="1100" u="sng" dirty="0">
                <a:solidFill>
                  <a:srgbClr val="FF0000"/>
                </a:solidFill>
              </a:endParaRPr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11537263" y="872131"/>
              <a:ext cx="389589" cy="389589"/>
              <a:chOff x="-2697002" y="1395775"/>
              <a:chExt cx="2505880" cy="2505880"/>
            </a:xfrm>
          </p:grpSpPr>
          <p:sp>
            <p:nvSpPr>
              <p:cNvPr id="84" name="橢圓 83"/>
              <p:cNvSpPr/>
              <p:nvPr/>
            </p:nvSpPr>
            <p:spPr>
              <a:xfrm>
                <a:off x="-2493869" y="1603591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5" name="圖片 84"/>
              <p:cNvPicPr>
                <a:picLocks noChangeAspect="1"/>
              </p:cNvPicPr>
              <p:nvPr/>
            </p:nvPicPr>
            <p:blipFill>
              <a:blip r:embed="rId2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97002" y="1395775"/>
                <a:ext cx="2505880" cy="2505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3029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623" y="3192350"/>
            <a:ext cx="501330" cy="5113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50" name="圖片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787629" y="6199267"/>
            <a:ext cx="3404372" cy="359090"/>
            <a:chOff x="8230740" y="6306872"/>
            <a:chExt cx="3332479" cy="378976"/>
          </a:xfrm>
        </p:grpSpPr>
        <p:sp>
          <p:nvSpPr>
            <p:cNvPr id="60" name="矩形 59"/>
            <p:cNvSpPr/>
            <p:nvPr/>
          </p:nvSpPr>
          <p:spPr>
            <a:xfrm>
              <a:off x="8230740" y="6306872"/>
              <a:ext cx="3332479" cy="37897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1" name="圖片 6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61515" y="6330828"/>
              <a:ext cx="2844664" cy="323504"/>
            </a:xfrm>
            <a:prstGeom prst="rect">
              <a:avLst/>
            </a:prstGeom>
          </p:spPr>
        </p:pic>
        <p:pic>
          <p:nvPicPr>
            <p:cNvPr id="62" name="圖片 61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0648" y="6378562"/>
              <a:ext cx="235595" cy="235595"/>
            </a:xfrm>
            <a:prstGeom prst="rect">
              <a:avLst/>
            </a:prstGeom>
          </p:spPr>
        </p:pic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26" y="5018523"/>
            <a:ext cx="92769" cy="9276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29" y="703520"/>
            <a:ext cx="3404928" cy="1915272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rgbClr val="E748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grpSp>
        <p:nvGrpSpPr>
          <p:cNvPr id="75" name="群組 74"/>
          <p:cNvGrpSpPr/>
          <p:nvPr/>
        </p:nvGrpSpPr>
        <p:grpSpPr>
          <a:xfrm>
            <a:off x="11477684" y="4789956"/>
            <a:ext cx="436384" cy="436384"/>
            <a:chOff x="714024" y="3819359"/>
            <a:chExt cx="870902" cy="870902"/>
          </a:xfrm>
        </p:grpSpPr>
        <p:sp>
          <p:nvSpPr>
            <p:cNvPr id="76" name="橢圓 75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8" name="圖片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533" y="4188845"/>
            <a:ext cx="518876" cy="520672"/>
          </a:xfrm>
          <a:prstGeom prst="ellipse">
            <a:avLst/>
          </a:prstGeom>
          <a:solidFill>
            <a:schemeClr val="bg1"/>
          </a:solidFill>
          <a:ln w="28575">
            <a:solidFill>
              <a:srgbClr val="E8481A"/>
            </a:solidFill>
          </a:ln>
          <a:effectLst/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93" y="3812133"/>
            <a:ext cx="270699" cy="270699"/>
          </a:xfrm>
          <a:prstGeom prst="rect">
            <a:avLst/>
          </a:prstGeom>
        </p:spPr>
      </p:pic>
      <p:sp>
        <p:nvSpPr>
          <p:cNvPr id="3" name="手繪多邊形 2"/>
          <p:cNvSpPr/>
          <p:nvPr/>
        </p:nvSpPr>
        <p:spPr>
          <a:xfrm>
            <a:off x="10317480" y="4396740"/>
            <a:ext cx="609600" cy="685800"/>
          </a:xfrm>
          <a:custGeom>
            <a:avLst/>
            <a:gdLst>
              <a:gd name="connsiteX0" fmla="*/ 162560 w 601980"/>
              <a:gd name="connsiteY0" fmla="*/ 0 h 685800"/>
              <a:gd name="connsiteX1" fmla="*/ 50800 w 601980"/>
              <a:gd name="connsiteY1" fmla="*/ 119380 h 685800"/>
              <a:gd name="connsiteX2" fmla="*/ 0 w 601980"/>
              <a:gd name="connsiteY2" fmla="*/ 198120 h 685800"/>
              <a:gd name="connsiteX3" fmla="*/ 0 w 601980"/>
              <a:gd name="connsiteY3" fmla="*/ 309880 h 685800"/>
              <a:gd name="connsiteX4" fmla="*/ 0 w 601980"/>
              <a:gd name="connsiteY4" fmla="*/ 381000 h 685800"/>
              <a:gd name="connsiteX5" fmla="*/ 0 w 601980"/>
              <a:gd name="connsiteY5" fmla="*/ 416560 h 685800"/>
              <a:gd name="connsiteX6" fmla="*/ 43180 w 601980"/>
              <a:gd name="connsiteY6" fmla="*/ 495300 h 685800"/>
              <a:gd name="connsiteX7" fmla="*/ 101600 w 601980"/>
              <a:gd name="connsiteY7" fmla="*/ 563880 h 685800"/>
              <a:gd name="connsiteX8" fmla="*/ 172720 w 601980"/>
              <a:gd name="connsiteY8" fmla="*/ 647700 h 685800"/>
              <a:gd name="connsiteX9" fmla="*/ 307340 w 601980"/>
              <a:gd name="connsiteY9" fmla="*/ 685800 h 685800"/>
              <a:gd name="connsiteX10" fmla="*/ 370840 w 601980"/>
              <a:gd name="connsiteY10" fmla="*/ 571500 h 685800"/>
              <a:gd name="connsiteX11" fmla="*/ 363220 w 601980"/>
              <a:gd name="connsiteY11" fmla="*/ 505460 h 685800"/>
              <a:gd name="connsiteX12" fmla="*/ 403860 w 601980"/>
              <a:gd name="connsiteY12" fmla="*/ 505460 h 685800"/>
              <a:gd name="connsiteX13" fmla="*/ 444500 w 601980"/>
              <a:gd name="connsiteY13" fmla="*/ 520700 h 685800"/>
              <a:gd name="connsiteX14" fmla="*/ 462280 w 601980"/>
              <a:gd name="connsiteY14" fmla="*/ 535940 h 685800"/>
              <a:gd name="connsiteX15" fmla="*/ 469900 w 601980"/>
              <a:gd name="connsiteY15" fmla="*/ 538480 h 685800"/>
              <a:gd name="connsiteX16" fmla="*/ 495300 w 601980"/>
              <a:gd name="connsiteY16" fmla="*/ 574040 h 685800"/>
              <a:gd name="connsiteX17" fmla="*/ 515620 w 601980"/>
              <a:gd name="connsiteY17" fmla="*/ 584200 h 685800"/>
              <a:gd name="connsiteX18" fmla="*/ 574040 w 601980"/>
              <a:gd name="connsiteY18" fmla="*/ 589280 h 685800"/>
              <a:gd name="connsiteX19" fmla="*/ 601980 w 60198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7620 w 609600"/>
              <a:gd name="connsiteY5" fmla="*/ 41656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  <a:gd name="connsiteX0" fmla="*/ 170180 w 609600"/>
              <a:gd name="connsiteY0" fmla="*/ 0 h 685800"/>
              <a:gd name="connsiteX1" fmla="*/ 58420 w 609600"/>
              <a:gd name="connsiteY1" fmla="*/ 119380 h 685800"/>
              <a:gd name="connsiteX2" fmla="*/ 7620 w 609600"/>
              <a:gd name="connsiteY2" fmla="*/ 198120 h 685800"/>
              <a:gd name="connsiteX3" fmla="*/ 7620 w 609600"/>
              <a:gd name="connsiteY3" fmla="*/ 309880 h 685800"/>
              <a:gd name="connsiteX4" fmla="*/ 110490 w 609600"/>
              <a:gd name="connsiteY4" fmla="*/ 354330 h 685800"/>
              <a:gd name="connsiteX5" fmla="*/ 148590 w 609600"/>
              <a:gd name="connsiteY5" fmla="*/ 450850 h 685800"/>
              <a:gd name="connsiteX6" fmla="*/ 50800 w 609600"/>
              <a:gd name="connsiteY6" fmla="*/ 495300 h 685800"/>
              <a:gd name="connsiteX7" fmla="*/ 109220 w 609600"/>
              <a:gd name="connsiteY7" fmla="*/ 563880 h 685800"/>
              <a:gd name="connsiteX8" fmla="*/ 180340 w 609600"/>
              <a:gd name="connsiteY8" fmla="*/ 647700 h 685800"/>
              <a:gd name="connsiteX9" fmla="*/ 314960 w 609600"/>
              <a:gd name="connsiteY9" fmla="*/ 685800 h 685800"/>
              <a:gd name="connsiteX10" fmla="*/ 378460 w 609600"/>
              <a:gd name="connsiteY10" fmla="*/ 571500 h 685800"/>
              <a:gd name="connsiteX11" fmla="*/ 370840 w 609600"/>
              <a:gd name="connsiteY11" fmla="*/ 505460 h 685800"/>
              <a:gd name="connsiteX12" fmla="*/ 411480 w 609600"/>
              <a:gd name="connsiteY12" fmla="*/ 505460 h 685800"/>
              <a:gd name="connsiteX13" fmla="*/ 452120 w 609600"/>
              <a:gd name="connsiteY13" fmla="*/ 520700 h 685800"/>
              <a:gd name="connsiteX14" fmla="*/ 469900 w 609600"/>
              <a:gd name="connsiteY14" fmla="*/ 535940 h 685800"/>
              <a:gd name="connsiteX15" fmla="*/ 477520 w 609600"/>
              <a:gd name="connsiteY15" fmla="*/ 538480 h 685800"/>
              <a:gd name="connsiteX16" fmla="*/ 502920 w 609600"/>
              <a:gd name="connsiteY16" fmla="*/ 574040 h 685800"/>
              <a:gd name="connsiteX17" fmla="*/ 523240 w 609600"/>
              <a:gd name="connsiteY17" fmla="*/ 584200 h 685800"/>
              <a:gd name="connsiteX18" fmla="*/ 581660 w 609600"/>
              <a:gd name="connsiteY18" fmla="*/ 589280 h 685800"/>
              <a:gd name="connsiteX19" fmla="*/ 609600 w 609600"/>
              <a:gd name="connsiteY19" fmla="*/ 53086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0" h="685800">
                <a:moveTo>
                  <a:pt x="170180" y="0"/>
                </a:moveTo>
                <a:lnTo>
                  <a:pt x="58420" y="119380"/>
                </a:lnTo>
                <a:lnTo>
                  <a:pt x="7620" y="198120"/>
                </a:lnTo>
                <a:cubicBezTo>
                  <a:pt x="7620" y="235373"/>
                  <a:pt x="-9525" y="283845"/>
                  <a:pt x="7620" y="309880"/>
                </a:cubicBezTo>
                <a:cubicBezTo>
                  <a:pt x="24765" y="335915"/>
                  <a:pt x="86995" y="330835"/>
                  <a:pt x="110490" y="354330"/>
                </a:cubicBezTo>
                <a:cubicBezTo>
                  <a:pt x="133985" y="377825"/>
                  <a:pt x="135890" y="418677"/>
                  <a:pt x="148590" y="450850"/>
                </a:cubicBezTo>
                <a:lnTo>
                  <a:pt x="50800" y="495300"/>
                </a:lnTo>
                <a:lnTo>
                  <a:pt x="109220" y="563880"/>
                </a:lnTo>
                <a:lnTo>
                  <a:pt x="180340" y="647700"/>
                </a:lnTo>
                <a:lnTo>
                  <a:pt x="314960" y="685800"/>
                </a:lnTo>
                <a:lnTo>
                  <a:pt x="378460" y="571500"/>
                </a:lnTo>
                <a:lnTo>
                  <a:pt x="370840" y="505460"/>
                </a:lnTo>
                <a:lnTo>
                  <a:pt x="411480" y="505460"/>
                </a:lnTo>
                <a:lnTo>
                  <a:pt x="452120" y="520700"/>
                </a:lnTo>
                <a:cubicBezTo>
                  <a:pt x="458047" y="525780"/>
                  <a:pt x="463505" y="531464"/>
                  <a:pt x="469900" y="535940"/>
                </a:cubicBezTo>
                <a:cubicBezTo>
                  <a:pt x="472093" y="537475"/>
                  <a:pt x="477520" y="538480"/>
                  <a:pt x="477520" y="538480"/>
                </a:cubicBezTo>
                <a:lnTo>
                  <a:pt x="502920" y="574040"/>
                </a:lnTo>
                <a:lnTo>
                  <a:pt x="523240" y="584200"/>
                </a:lnTo>
                <a:lnTo>
                  <a:pt x="581660" y="589280"/>
                </a:lnTo>
                <a:lnTo>
                  <a:pt x="609600" y="530860"/>
                </a:lnTo>
              </a:path>
            </a:pathLst>
          </a:custGeom>
          <a:noFill/>
          <a:ln w="28575">
            <a:solidFill>
              <a:srgbClr val="24B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165" y="4327619"/>
            <a:ext cx="143576" cy="143576"/>
          </a:xfrm>
          <a:prstGeom prst="rect">
            <a:avLst/>
          </a:prstGeom>
        </p:spPr>
      </p:pic>
      <p:grpSp>
        <p:nvGrpSpPr>
          <p:cNvPr id="79" name="群組 78"/>
          <p:cNvGrpSpPr/>
          <p:nvPr/>
        </p:nvGrpSpPr>
        <p:grpSpPr>
          <a:xfrm>
            <a:off x="10812375" y="4577096"/>
            <a:ext cx="241355" cy="355681"/>
            <a:chOff x="11577562" y="3640827"/>
            <a:chExt cx="241355" cy="355681"/>
          </a:xfrm>
        </p:grpSpPr>
        <p:sp>
          <p:nvSpPr>
            <p:cNvPr id="80" name="橢圓 79"/>
            <p:cNvSpPr/>
            <p:nvPr/>
          </p:nvSpPr>
          <p:spPr>
            <a:xfrm>
              <a:off x="11597404" y="3657852"/>
              <a:ext cx="201669" cy="201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1" name="圖片 8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7562" y="3640827"/>
              <a:ext cx="241355" cy="355681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8975190" y="870934"/>
            <a:ext cx="3077307" cy="5192246"/>
            <a:chOff x="8849545" y="872131"/>
            <a:chExt cx="3077307" cy="5192246"/>
          </a:xfrm>
        </p:grpSpPr>
        <p:sp>
          <p:nvSpPr>
            <p:cNvPr id="64" name="圓角矩形 63"/>
            <p:cNvSpPr/>
            <p:nvPr/>
          </p:nvSpPr>
          <p:spPr>
            <a:xfrm>
              <a:off x="8849545" y="997088"/>
              <a:ext cx="3027710" cy="5067289"/>
            </a:xfrm>
            <a:prstGeom prst="roundRect">
              <a:avLst>
                <a:gd name="adj" fmla="val 340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66" name="圖片 65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71022" y="1199548"/>
              <a:ext cx="2205432" cy="374382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</p:pic>
        <p:sp>
          <p:nvSpPr>
            <p:cNvPr id="67" name="圓角矩形 66"/>
            <p:cNvSpPr/>
            <p:nvPr/>
          </p:nvSpPr>
          <p:spPr>
            <a:xfrm>
              <a:off x="9271022" y="5040204"/>
              <a:ext cx="1866556" cy="23254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下載</a:t>
              </a:r>
              <a:r>
                <a:rPr lang="en-US" altLang="zh-TW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.download </a:t>
              </a:r>
              <a:endPara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pic>
          <p:nvPicPr>
            <p:cNvPr id="68" name="圖片 67"/>
            <p:cNvPicPr>
              <a:picLocks noChangeAspect="1"/>
            </p:cNvPicPr>
            <p:nvPr/>
          </p:nvPicPr>
          <p:blipFill>
            <a:blip r:embed="rId2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3687" y="5039910"/>
              <a:ext cx="232546" cy="232546"/>
            </a:xfrm>
            <a:prstGeom prst="rect">
              <a:avLst/>
            </a:prstGeom>
          </p:spPr>
        </p:pic>
        <p:sp>
          <p:nvSpPr>
            <p:cNvPr id="74" name="文字方塊 73"/>
            <p:cNvSpPr txBox="1"/>
            <p:nvPr/>
          </p:nvSpPr>
          <p:spPr>
            <a:xfrm>
              <a:off x="8952567" y="5385165"/>
              <a:ext cx="2852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u="sng" dirty="0">
                  <a:solidFill>
                    <a:srgbClr val="FF0000"/>
                  </a:solidFill>
                </a:rPr>
                <a:t>https://www.tripgif.tw/turn.html?trip=503</a:t>
              </a:r>
              <a:endParaRPr lang="zh-TW" altLang="en-US" sz="1100" u="sng" dirty="0">
                <a:solidFill>
                  <a:srgbClr val="FF0000"/>
                </a:solidFill>
              </a:endParaRPr>
            </a:p>
          </p:txBody>
        </p:sp>
        <p:grpSp>
          <p:nvGrpSpPr>
            <p:cNvPr id="82" name="群組 81"/>
            <p:cNvGrpSpPr/>
            <p:nvPr/>
          </p:nvGrpSpPr>
          <p:grpSpPr>
            <a:xfrm>
              <a:off x="11537263" y="872131"/>
              <a:ext cx="389589" cy="389589"/>
              <a:chOff x="-2697002" y="1395775"/>
              <a:chExt cx="2505880" cy="2505880"/>
            </a:xfrm>
          </p:grpSpPr>
          <p:sp>
            <p:nvSpPr>
              <p:cNvPr id="84" name="橢圓 83"/>
              <p:cNvSpPr/>
              <p:nvPr/>
            </p:nvSpPr>
            <p:spPr>
              <a:xfrm>
                <a:off x="-2493869" y="1603591"/>
                <a:ext cx="2103120" cy="2103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85" name="圖片 84"/>
              <p:cNvPicPr>
                <a:picLocks noChangeAspect="1"/>
              </p:cNvPicPr>
              <p:nvPr/>
            </p:nvPicPr>
            <p:blipFill>
              <a:blip r:embed="rId2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97002" y="1395775"/>
                <a:ext cx="2505880" cy="2505880"/>
              </a:xfrm>
              <a:prstGeom prst="rect">
                <a:avLst/>
              </a:prstGeom>
            </p:spPr>
          </p:pic>
        </p:grpSp>
      </p:grpSp>
      <p:sp>
        <p:nvSpPr>
          <p:cNvPr id="87" name="矩形 86"/>
          <p:cNvSpPr/>
          <p:nvPr/>
        </p:nvSpPr>
        <p:spPr>
          <a:xfrm>
            <a:off x="8788012" y="708592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53" name="群組 52"/>
          <p:cNvGrpSpPr/>
          <p:nvPr/>
        </p:nvGrpSpPr>
        <p:grpSpPr>
          <a:xfrm>
            <a:off x="9149773" y="2076092"/>
            <a:ext cx="2678056" cy="2554784"/>
            <a:chOff x="6578640" y="1813707"/>
            <a:chExt cx="2678056" cy="2554784"/>
          </a:xfrm>
        </p:grpSpPr>
        <p:sp>
          <p:nvSpPr>
            <p:cNvPr id="55" name="圓角矩形 54"/>
            <p:cNvSpPr/>
            <p:nvPr/>
          </p:nvSpPr>
          <p:spPr>
            <a:xfrm>
              <a:off x="6578640" y="1813707"/>
              <a:ext cx="2678056" cy="2554784"/>
            </a:xfrm>
            <a:prstGeom prst="roundRect">
              <a:avLst>
                <a:gd name="adj" fmla="val 340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6820281" y="3111793"/>
              <a:ext cx="218928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bg1">
                      <a:lumMod val="50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Remake Video</a:t>
              </a:r>
            </a:p>
            <a:p>
              <a:pPr algn="ctr"/>
              <a:r>
                <a:rPr lang="zh-TW" altLang="en-US" sz="1100" dirty="0">
                  <a:solidFill>
                    <a:schemeClr val="bg1">
                      <a:lumMod val="50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重新製作短片</a:t>
              </a:r>
              <a:endParaRPr lang="en-US" altLang="zh-TW" sz="1100" dirty="0">
                <a:solidFill>
                  <a:schemeClr val="bg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57" name="弧形 56"/>
            <p:cNvSpPr/>
            <p:nvPr/>
          </p:nvSpPr>
          <p:spPr>
            <a:xfrm>
              <a:off x="7452096" y="2084715"/>
              <a:ext cx="914663" cy="914663"/>
            </a:xfrm>
            <a:prstGeom prst="arc">
              <a:avLst>
                <a:gd name="adj1" fmla="val 20709888"/>
                <a:gd name="adj2" fmla="val 19221494"/>
              </a:avLst>
            </a:prstGeom>
            <a:ln w="76200">
              <a:solidFill>
                <a:srgbClr val="2E6CA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片 57"/>
            <p:cNvPicPr>
              <a:picLocks noChangeAspect="1"/>
            </p:cNvPicPr>
            <p:nvPr/>
          </p:nvPicPr>
          <p:blipFill>
            <a:blip r:embed="rId2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66776" y="2343237"/>
              <a:ext cx="396348" cy="396350"/>
            </a:xfrm>
            <a:prstGeom prst="rect">
              <a:avLst/>
            </a:prstGeom>
          </p:spPr>
        </p:pic>
        <p:sp>
          <p:nvSpPr>
            <p:cNvPr id="59" name="圓角矩形 58"/>
            <p:cNvSpPr/>
            <p:nvPr/>
          </p:nvSpPr>
          <p:spPr>
            <a:xfrm>
              <a:off x="7792975" y="3732861"/>
              <a:ext cx="1023073" cy="3697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確認</a:t>
              </a:r>
              <a:endParaRPr lang="en-US" altLang="zh-TW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r>
                <a:rPr lang="en-US" altLang="zh-TW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confirm</a:t>
              </a:r>
              <a:endParaRPr lang="zh-TW" altLang="en-US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86" name="圓角矩形 85"/>
            <p:cNvSpPr/>
            <p:nvPr/>
          </p:nvSpPr>
          <p:spPr>
            <a:xfrm>
              <a:off x="7016311" y="3738047"/>
              <a:ext cx="646946" cy="3697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取消</a:t>
              </a:r>
              <a:endParaRPr lang="en-US" altLang="zh-TW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r>
                <a:rPr lang="en-US" altLang="zh-TW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cancel</a:t>
              </a:r>
              <a:endParaRPr lang="zh-TW" altLang="en-US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45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9935596" y="763071"/>
            <a:ext cx="2172277" cy="1157201"/>
          </a:xfrm>
          <a:prstGeom prst="roundRect">
            <a:avLst>
              <a:gd name="adj" fmla="val 34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10063182" y="835391"/>
            <a:ext cx="1931922" cy="624605"/>
            <a:chOff x="5886198" y="953718"/>
            <a:chExt cx="1931922" cy="624605"/>
          </a:xfrm>
        </p:grpSpPr>
        <p:sp>
          <p:nvSpPr>
            <p:cNvPr id="37" name="矩形 36"/>
            <p:cNvSpPr/>
            <p:nvPr/>
          </p:nvSpPr>
          <p:spPr>
            <a:xfrm>
              <a:off x="5886198" y="953718"/>
              <a:ext cx="1931922" cy="290848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信箱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886198" y="1287475"/>
              <a:ext cx="1931922" cy="290848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200" dirty="0">
                  <a:solidFill>
                    <a:schemeClr val="bg1">
                      <a:lumMod val="6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密碼</a:t>
              </a:r>
            </a:p>
          </p:txBody>
        </p:sp>
      </p:grpSp>
      <p:sp>
        <p:nvSpPr>
          <p:cNvPr id="42" name="矩形 41"/>
          <p:cNvSpPr/>
          <p:nvPr/>
        </p:nvSpPr>
        <p:spPr>
          <a:xfrm>
            <a:off x="10676230" y="1530785"/>
            <a:ext cx="699578" cy="290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Login</a:t>
            </a:r>
            <a:endParaRPr lang="zh-TW" altLang="en-US" sz="1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1375808" y="1580225"/>
            <a:ext cx="502242" cy="290848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700" dirty="0">
                <a:solidFill>
                  <a:schemeClr val="bg1">
                    <a:lumMod val="50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Signup</a:t>
            </a:r>
            <a:endParaRPr lang="zh-TW" altLang="en-US" sz="700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612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grpSp>
        <p:nvGrpSpPr>
          <p:cNvPr id="36" name="群組 35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37" name="橢圓 36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sp>
        <p:nvSpPr>
          <p:cNvPr id="42" name="圓角矩形 41"/>
          <p:cNvSpPr/>
          <p:nvPr/>
        </p:nvSpPr>
        <p:spPr>
          <a:xfrm>
            <a:off x="9271759" y="766382"/>
            <a:ext cx="2836114" cy="2799070"/>
          </a:xfrm>
          <a:prstGeom prst="roundRect">
            <a:avLst>
              <a:gd name="adj" fmla="val 34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3" name="群組 42"/>
          <p:cNvGrpSpPr/>
          <p:nvPr/>
        </p:nvGrpSpPr>
        <p:grpSpPr>
          <a:xfrm>
            <a:off x="10345076" y="936141"/>
            <a:ext cx="664449" cy="664449"/>
            <a:chOff x="5359249" y="1055714"/>
            <a:chExt cx="664449" cy="664449"/>
          </a:xfrm>
          <a:solidFill>
            <a:schemeClr val="bg1"/>
          </a:solidFill>
        </p:grpSpPr>
        <p:sp>
          <p:nvSpPr>
            <p:cNvPr id="44" name="橢圓 43"/>
            <p:cNvSpPr/>
            <p:nvPr/>
          </p:nvSpPr>
          <p:spPr>
            <a:xfrm>
              <a:off x="5359249" y="1055714"/>
              <a:ext cx="664449" cy="664449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49" name="十字形 48"/>
            <p:cNvSpPr/>
            <p:nvPr/>
          </p:nvSpPr>
          <p:spPr>
            <a:xfrm>
              <a:off x="5550427" y="1246893"/>
              <a:ext cx="282091" cy="282091"/>
            </a:xfrm>
            <a:prstGeom prst="plus">
              <a:avLst>
                <a:gd name="adj" fmla="val 39854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sp>
        <p:nvSpPr>
          <p:cNvPr id="50" name="圓角矩形 49"/>
          <p:cNvSpPr/>
          <p:nvPr/>
        </p:nvSpPr>
        <p:spPr>
          <a:xfrm>
            <a:off x="10906147" y="3131741"/>
            <a:ext cx="1023073" cy="232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創建</a:t>
            </a:r>
            <a:r>
              <a: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</a:t>
            </a:r>
            <a:r>
              <a: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/ Create</a:t>
            </a:r>
            <a:endParaRPr lang="zh-TW" altLang="en-US" sz="1100" dirty="0">
              <a:solidFill>
                <a:srgbClr val="2E75B6"/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9425377" y="1770349"/>
            <a:ext cx="2503843" cy="276999"/>
            <a:chOff x="4148693" y="1854061"/>
            <a:chExt cx="2503843" cy="276999"/>
          </a:xfrm>
        </p:grpSpPr>
        <p:sp>
          <p:nvSpPr>
            <p:cNvPr id="52" name="圓角矩形 51"/>
            <p:cNvSpPr/>
            <p:nvPr/>
          </p:nvSpPr>
          <p:spPr>
            <a:xfrm>
              <a:off x="4720614" y="1868593"/>
              <a:ext cx="193192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100" dirty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nick name</a:t>
              </a:r>
              <a:endParaRPr lang="zh-TW" altLang="en-US" sz="110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4148693" y="1854061"/>
              <a:ext cx="489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暱稱</a:t>
              </a:r>
              <a:endParaRPr lang="zh-TW" altLang="en-US" sz="1200" dirty="0"/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9425377" y="2047348"/>
            <a:ext cx="2503843" cy="276999"/>
            <a:chOff x="4148693" y="1854061"/>
            <a:chExt cx="2503843" cy="276999"/>
          </a:xfrm>
        </p:grpSpPr>
        <p:sp>
          <p:nvSpPr>
            <p:cNvPr id="55" name="圓角矩形 54"/>
            <p:cNvSpPr/>
            <p:nvPr/>
          </p:nvSpPr>
          <p:spPr>
            <a:xfrm>
              <a:off x="4720614" y="1868593"/>
              <a:ext cx="1931922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100" dirty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E-mail</a:t>
              </a:r>
              <a:endParaRPr lang="zh-TW" altLang="en-US" sz="110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4148693" y="1854061"/>
              <a:ext cx="4893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信箱</a:t>
              </a:r>
              <a:endParaRPr lang="zh-TW" altLang="en-US" sz="1200" dirty="0"/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9425376" y="2333613"/>
            <a:ext cx="2503844" cy="276999"/>
            <a:chOff x="4148692" y="1854061"/>
            <a:chExt cx="2503844" cy="276999"/>
          </a:xfrm>
        </p:grpSpPr>
        <p:sp>
          <p:nvSpPr>
            <p:cNvPr id="58" name="圓角矩形 57"/>
            <p:cNvSpPr/>
            <p:nvPr/>
          </p:nvSpPr>
          <p:spPr>
            <a:xfrm>
              <a:off x="4983270" y="1868593"/>
              <a:ext cx="1669266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100" dirty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password</a:t>
              </a:r>
              <a:endParaRPr lang="zh-TW" altLang="en-US" sz="110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4148692" y="1854061"/>
              <a:ext cx="8145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設定密碼</a:t>
              </a:r>
              <a:endParaRPr lang="zh-TW" altLang="en-US" sz="1200" dirty="0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9427599" y="2638647"/>
            <a:ext cx="2503843" cy="276999"/>
            <a:chOff x="4148693" y="1854061"/>
            <a:chExt cx="2503843" cy="276999"/>
          </a:xfrm>
        </p:grpSpPr>
        <p:sp>
          <p:nvSpPr>
            <p:cNvPr id="61" name="圓角矩形 60"/>
            <p:cNvSpPr/>
            <p:nvPr/>
          </p:nvSpPr>
          <p:spPr>
            <a:xfrm>
              <a:off x="4978088" y="1868593"/>
              <a:ext cx="1674448" cy="23254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100" dirty="0">
                  <a:solidFill>
                    <a:schemeClr val="bg1">
                      <a:lumMod val="75000"/>
                    </a:schemeClr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confirm password</a:t>
              </a:r>
              <a:endParaRPr lang="zh-TW" altLang="en-US" sz="1100" dirty="0">
                <a:solidFill>
                  <a:schemeClr val="bg1">
                    <a:lumMod val="75000"/>
                  </a:schemeClr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4148693" y="1854061"/>
              <a:ext cx="82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確認密碼</a:t>
              </a:r>
              <a:endParaRPr lang="zh-TW" altLang="en-US" sz="1200" dirty="0"/>
            </a:p>
          </p:txBody>
        </p:sp>
      </p:grpSp>
      <p:grpSp>
        <p:nvGrpSpPr>
          <p:cNvPr id="63" name="群組 62"/>
          <p:cNvGrpSpPr/>
          <p:nvPr/>
        </p:nvGrpSpPr>
        <p:grpSpPr>
          <a:xfrm>
            <a:off x="9594782" y="3080043"/>
            <a:ext cx="1197752" cy="338554"/>
            <a:chOff x="4739820" y="3178287"/>
            <a:chExt cx="1197752" cy="338554"/>
          </a:xfrm>
        </p:grpSpPr>
        <p:sp>
          <p:nvSpPr>
            <p:cNvPr id="64" name="矩形 63"/>
            <p:cNvSpPr/>
            <p:nvPr/>
          </p:nvSpPr>
          <p:spPr>
            <a:xfrm>
              <a:off x="4739820" y="3272919"/>
              <a:ext cx="146678" cy="1466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4866490" y="3178287"/>
              <a:ext cx="10710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8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使用者條款</a:t>
              </a:r>
              <a:endParaRPr lang="en-US" altLang="zh-TW" sz="8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r>
                <a:rPr lang="en-US" altLang="zh-TW" sz="8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Term &amp; Condition</a:t>
              </a:r>
              <a:endParaRPr lang="zh-TW" altLang="en-US" sz="800" dirty="0"/>
            </a:p>
          </p:txBody>
        </p:sp>
      </p:grpSp>
      <p:sp>
        <p:nvSpPr>
          <p:cNvPr id="67" name="文字方塊 66"/>
          <p:cNvSpPr txBox="1"/>
          <p:nvPr/>
        </p:nvSpPr>
        <p:spPr>
          <a:xfrm>
            <a:off x="10887306" y="1445459"/>
            <a:ext cx="184063" cy="20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*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9754890" y="1828998"/>
            <a:ext cx="184063" cy="20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*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9754890" y="2104664"/>
            <a:ext cx="184063" cy="20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*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10057459" y="2386260"/>
            <a:ext cx="184063" cy="20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*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10055817" y="2696303"/>
            <a:ext cx="184063" cy="206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97018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9935596" y="766828"/>
            <a:ext cx="2172277" cy="1634445"/>
          </a:xfrm>
          <a:prstGeom prst="roundRect">
            <a:avLst>
              <a:gd name="adj" fmla="val 34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985" y="911643"/>
            <a:ext cx="568960" cy="56896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文字方塊 36"/>
          <p:cNvSpPr txBox="1"/>
          <p:nvPr/>
        </p:nvSpPr>
        <p:spPr>
          <a:xfrm>
            <a:off x="10824345" y="911643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陳小雯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0824345" y="1196123"/>
            <a:ext cx="130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abcd@gmail.com</a:t>
            </a:r>
            <a:endParaRPr lang="zh-TW" altLang="en-US" sz="1200" dirty="0"/>
          </a:p>
        </p:txBody>
      </p:sp>
      <p:cxnSp>
        <p:nvCxnSpPr>
          <p:cNvPr id="42" name="直線接點 41"/>
          <p:cNvCxnSpPr/>
          <p:nvPr/>
        </p:nvCxnSpPr>
        <p:spPr>
          <a:xfrm>
            <a:off x="10029423" y="1956898"/>
            <a:ext cx="1931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群組 42"/>
          <p:cNvGrpSpPr/>
          <p:nvPr/>
        </p:nvGrpSpPr>
        <p:grpSpPr>
          <a:xfrm>
            <a:off x="10340720" y="1668580"/>
            <a:ext cx="1360705" cy="240083"/>
            <a:chOff x="1993076" y="1766667"/>
            <a:chExt cx="1360705" cy="240083"/>
          </a:xfrm>
        </p:grpSpPr>
        <p:sp>
          <p:nvSpPr>
            <p:cNvPr id="44" name="圓角矩形 43"/>
            <p:cNvSpPr/>
            <p:nvPr/>
          </p:nvSpPr>
          <p:spPr>
            <a:xfrm>
              <a:off x="1993076" y="1766667"/>
              <a:ext cx="1360705" cy="2325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>
                  <a:solidFill>
                    <a:srgbClr val="2E75B6"/>
                  </a:solidFill>
                  <a:latin typeface="Arial Rounded MT Bold" panose="020F0704030504030204" pitchFamily="34" charset="0"/>
                </a:rPr>
                <a:t>      New</a:t>
              </a:r>
              <a:endParaRPr lang="zh-TW" altLang="en-US" dirty="0">
                <a:solidFill>
                  <a:srgbClr val="2E75B6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49" name="圖片 48"/>
            <p:cNvPicPr>
              <a:picLocks noChangeAspect="1"/>
            </p:cNvPicPr>
            <p:nvPr/>
          </p:nvPicPr>
          <p:blipFill>
            <a:blip r:embed="rId2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95" y="1787447"/>
              <a:ext cx="219303" cy="219303"/>
            </a:xfrm>
            <a:prstGeom prst="rect">
              <a:avLst/>
            </a:prstGeom>
          </p:spPr>
        </p:pic>
      </p:grpSp>
      <p:sp>
        <p:nvSpPr>
          <p:cNvPr id="50" name="矩形 49"/>
          <p:cNvSpPr/>
          <p:nvPr/>
        </p:nvSpPr>
        <p:spPr>
          <a:xfrm>
            <a:off x="10340719" y="2025712"/>
            <a:ext cx="1360706" cy="290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Logout</a:t>
            </a:r>
            <a:endParaRPr lang="zh-TW" altLang="en-US" sz="1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51" name="圖片 50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536" y="2067525"/>
            <a:ext cx="207221" cy="2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8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  <p:sp>
        <p:nvSpPr>
          <p:cNvPr id="34" name="矩形 3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9926932" y="768470"/>
            <a:ext cx="2172277" cy="2867362"/>
          </a:xfrm>
          <a:prstGeom prst="roundRect">
            <a:avLst>
              <a:gd name="adj" fmla="val 34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321" y="913285"/>
            <a:ext cx="568960" cy="568960"/>
          </a:xfrm>
          <a:prstGeom prst="ellipse">
            <a:avLst/>
          </a:prstGeom>
          <a:ln w="9525" cap="rnd">
            <a:solidFill>
              <a:srgbClr val="3333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文字方塊 36"/>
          <p:cNvSpPr txBox="1"/>
          <p:nvPr/>
        </p:nvSpPr>
        <p:spPr>
          <a:xfrm>
            <a:off x="10815681" y="913285"/>
            <a:ext cx="119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陳小雯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10815681" y="1197765"/>
            <a:ext cx="1309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abcd@gmail.com</a:t>
            </a:r>
            <a:endParaRPr lang="zh-TW" altLang="en-US" sz="1200" dirty="0"/>
          </a:p>
        </p:txBody>
      </p:sp>
      <p:sp>
        <p:nvSpPr>
          <p:cNvPr id="42" name="矩形 41"/>
          <p:cNvSpPr/>
          <p:nvPr/>
        </p:nvSpPr>
        <p:spPr>
          <a:xfrm>
            <a:off x="10394450" y="3269288"/>
            <a:ext cx="1360706" cy="290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Logout</a:t>
            </a:r>
            <a:endParaRPr lang="zh-TW" altLang="en-US" sz="12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cxnSp>
        <p:nvCxnSpPr>
          <p:cNvPr id="43" name="直線接點 42"/>
          <p:cNvCxnSpPr/>
          <p:nvPr/>
        </p:nvCxnSpPr>
        <p:spPr>
          <a:xfrm>
            <a:off x="10108843" y="3191787"/>
            <a:ext cx="1852151" cy="0"/>
          </a:xfrm>
          <a:prstGeom prst="line">
            <a:avLst/>
          </a:prstGeom>
          <a:ln w="12700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群組 43"/>
          <p:cNvGrpSpPr/>
          <p:nvPr/>
        </p:nvGrpSpPr>
        <p:grpSpPr>
          <a:xfrm>
            <a:off x="10394451" y="2887441"/>
            <a:ext cx="1360705" cy="240083"/>
            <a:chOff x="1993076" y="1766667"/>
            <a:chExt cx="1360705" cy="240083"/>
          </a:xfrm>
        </p:grpSpPr>
        <p:sp>
          <p:nvSpPr>
            <p:cNvPr id="49" name="圓角矩形 48"/>
            <p:cNvSpPr/>
            <p:nvPr/>
          </p:nvSpPr>
          <p:spPr>
            <a:xfrm>
              <a:off x="1993076" y="1766667"/>
              <a:ext cx="1360705" cy="23254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dirty="0">
                  <a:solidFill>
                    <a:srgbClr val="2E75B6"/>
                  </a:solidFill>
                  <a:latin typeface="Arial Rounded MT Bold" panose="020F0704030504030204" pitchFamily="34" charset="0"/>
                </a:rPr>
                <a:t>      New</a:t>
              </a:r>
              <a:endParaRPr lang="zh-TW" altLang="en-US" dirty="0">
                <a:solidFill>
                  <a:srgbClr val="2E75B6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50" name="圖片 49"/>
            <p:cNvPicPr>
              <a:picLocks noChangeAspect="1"/>
            </p:cNvPicPr>
            <p:nvPr/>
          </p:nvPicPr>
          <p:blipFill>
            <a:blip r:embed="rId2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95" y="1787447"/>
              <a:ext cx="219303" cy="219303"/>
            </a:xfrm>
            <a:prstGeom prst="rect">
              <a:avLst/>
            </a:prstGeom>
          </p:spPr>
        </p:pic>
      </p:grpSp>
      <p:sp>
        <p:nvSpPr>
          <p:cNvPr id="51" name="圓角矩形 50"/>
          <p:cNvSpPr/>
          <p:nvPr/>
        </p:nvSpPr>
        <p:spPr>
          <a:xfrm>
            <a:off x="10058083" y="1686946"/>
            <a:ext cx="1931922" cy="232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泰國七天六夜</a:t>
            </a: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804" y="1714077"/>
            <a:ext cx="188691" cy="188691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179" y="1718775"/>
            <a:ext cx="176456" cy="176456"/>
          </a:xfrm>
          <a:prstGeom prst="rect">
            <a:avLst/>
          </a:prstGeom>
        </p:spPr>
      </p:pic>
      <p:sp>
        <p:nvSpPr>
          <p:cNvPr id="54" name="圓角矩形 53"/>
          <p:cNvSpPr/>
          <p:nvPr/>
        </p:nvSpPr>
        <p:spPr>
          <a:xfrm>
            <a:off x="10058083" y="1985311"/>
            <a:ext cx="1931922" cy="232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球球</a:t>
            </a:r>
          </a:p>
        </p:txBody>
      </p:sp>
      <p:pic>
        <p:nvPicPr>
          <p:cNvPr id="55" name="圖片 54"/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804" y="2012442"/>
            <a:ext cx="188691" cy="188691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179" y="2017140"/>
            <a:ext cx="176456" cy="176456"/>
          </a:xfrm>
          <a:prstGeom prst="rect">
            <a:avLst/>
          </a:prstGeom>
        </p:spPr>
      </p:pic>
      <p:sp>
        <p:nvSpPr>
          <p:cNvPr id="57" name="圓角矩形 56"/>
          <p:cNvSpPr/>
          <p:nvPr/>
        </p:nvSpPr>
        <p:spPr>
          <a:xfrm>
            <a:off x="10058083" y="2288646"/>
            <a:ext cx="1931922" cy="232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測試中</a:t>
            </a:r>
          </a:p>
        </p:txBody>
      </p:sp>
      <p:pic>
        <p:nvPicPr>
          <p:cNvPr id="58" name="圖片 57"/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804" y="2315777"/>
            <a:ext cx="188691" cy="188691"/>
          </a:xfrm>
          <a:prstGeom prst="rect">
            <a:avLst/>
          </a:prstGeom>
        </p:spPr>
      </p:pic>
      <p:pic>
        <p:nvPicPr>
          <p:cNvPr id="59" name="圖片 58"/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179" y="2320475"/>
            <a:ext cx="176456" cy="176456"/>
          </a:xfrm>
          <a:prstGeom prst="rect">
            <a:avLst/>
          </a:prstGeom>
        </p:spPr>
      </p:pic>
      <p:sp>
        <p:nvSpPr>
          <p:cNvPr id="60" name="圓角矩形 59"/>
          <p:cNvSpPr/>
          <p:nvPr/>
        </p:nvSpPr>
        <p:spPr>
          <a:xfrm>
            <a:off x="10058083" y="2591981"/>
            <a:ext cx="1931922" cy="2325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資誼好好玩</a:t>
            </a: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804" y="2619112"/>
            <a:ext cx="188691" cy="188691"/>
          </a:xfrm>
          <a:prstGeom prst="rect">
            <a:avLst/>
          </a:prstGeom>
        </p:spPr>
      </p:pic>
      <p:pic>
        <p:nvPicPr>
          <p:cNvPr id="62" name="圖片 61"/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179" y="2623810"/>
            <a:ext cx="176456" cy="176456"/>
          </a:xfrm>
          <a:prstGeom prst="rect">
            <a:avLst/>
          </a:prstGeom>
        </p:spPr>
      </p:pic>
      <p:pic>
        <p:nvPicPr>
          <p:cNvPr id="63" name="圖片 62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267" y="3311101"/>
            <a:ext cx="207221" cy="20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3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383" y="6069"/>
            <a:ext cx="12192766" cy="6851931"/>
            <a:chOff x="-383" y="6069"/>
            <a:chExt cx="12192766" cy="6851931"/>
          </a:xfrm>
        </p:grpSpPr>
        <p:sp>
          <p:nvSpPr>
            <p:cNvPr id="7" name="矩形 6"/>
            <p:cNvSpPr/>
            <p:nvPr/>
          </p:nvSpPr>
          <p:spPr>
            <a:xfrm>
              <a:off x="8788398" y="703210"/>
              <a:ext cx="3403601" cy="1918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5481" y="973692"/>
              <a:ext cx="1549433" cy="1377728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8397" y="2621902"/>
              <a:ext cx="3403986" cy="3928188"/>
            </a:xfrm>
            <a:prstGeom prst="rect">
              <a:avLst/>
            </a:prstGeom>
          </p:spPr>
        </p:pic>
        <p:grpSp>
          <p:nvGrpSpPr>
            <p:cNvPr id="10" name="群組 9"/>
            <p:cNvGrpSpPr/>
            <p:nvPr/>
          </p:nvGrpSpPr>
          <p:grpSpPr>
            <a:xfrm>
              <a:off x="11376093" y="2278534"/>
              <a:ext cx="655100" cy="655100"/>
              <a:chOff x="5558465" y="2536306"/>
              <a:chExt cx="655100" cy="655100"/>
            </a:xfrm>
          </p:grpSpPr>
          <p:sp>
            <p:nvSpPr>
              <p:cNvPr id="11" name="橢圓 10"/>
              <p:cNvSpPr/>
              <p:nvPr/>
            </p:nvSpPr>
            <p:spPr>
              <a:xfrm>
                <a:off x="5558465" y="2536306"/>
                <a:ext cx="655100" cy="65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509" y="2729097"/>
                <a:ext cx="269518" cy="269518"/>
              </a:xfrm>
              <a:prstGeom prst="rect">
                <a:avLst/>
              </a:prstGeom>
            </p:spPr>
          </p:pic>
        </p:grpSp>
        <p:sp>
          <p:nvSpPr>
            <p:cNvPr id="13" name="圓角矩形 12"/>
            <p:cNvSpPr/>
            <p:nvPr/>
          </p:nvSpPr>
          <p:spPr>
            <a:xfrm>
              <a:off x="11645489" y="3014073"/>
              <a:ext cx="106241" cy="24717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4" name="群組 13"/>
            <p:cNvGrpSpPr/>
            <p:nvPr/>
          </p:nvGrpSpPr>
          <p:grpSpPr>
            <a:xfrm>
              <a:off x="11478514" y="3205405"/>
              <a:ext cx="436384" cy="436384"/>
              <a:chOff x="714024" y="3819359"/>
              <a:chExt cx="870902" cy="870902"/>
            </a:xfrm>
          </p:grpSpPr>
          <p:sp>
            <p:nvSpPr>
              <p:cNvPr id="15" name="橢圓 14"/>
              <p:cNvSpPr/>
              <p:nvPr/>
            </p:nvSpPr>
            <p:spPr>
              <a:xfrm>
                <a:off x="714024" y="3819359"/>
                <a:ext cx="870902" cy="870902"/>
              </a:xfrm>
              <a:prstGeom prst="ellipse">
                <a:avLst/>
              </a:prstGeom>
              <a:solidFill>
                <a:srgbClr val="ED76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Photocopy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620" y="3874955"/>
                <a:ext cx="759710" cy="75971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904603" y="4527676"/>
              <a:ext cx="342900" cy="3429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5012" y="4946016"/>
              <a:ext cx="342491" cy="342491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04602" y="5358924"/>
              <a:ext cx="347153" cy="674468"/>
            </a:xfrm>
            <a:prstGeom prst="rect">
              <a:avLst/>
            </a:prstGeom>
          </p:spPr>
        </p:pic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3" y="391479"/>
              <a:ext cx="8788397" cy="6161396"/>
            </a:xfrm>
            <a:prstGeom prst="rect">
              <a:avLst/>
            </a:prstGeom>
          </p:spPr>
        </p:pic>
        <p:pic>
          <p:nvPicPr>
            <p:cNvPr id="31" name="圖片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6069"/>
              <a:ext cx="12192000" cy="393700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>
            <a:xfrm>
              <a:off x="8788013" y="402661"/>
              <a:ext cx="3403985" cy="297439"/>
            </a:xfrm>
            <a:prstGeom prst="rect">
              <a:avLst/>
            </a:prstGeom>
            <a:solidFill>
              <a:srgbClr val="E749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807949" y="450073"/>
              <a:ext cx="713127" cy="235792"/>
            </a:xfrm>
            <a:prstGeom prst="rect">
              <a:avLst/>
            </a:prstGeom>
          </p:spPr>
        </p:pic>
        <p:pic>
          <p:nvPicPr>
            <p:cNvPr id="40" name="圖片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703643" y="481937"/>
              <a:ext cx="151189" cy="145374"/>
            </a:xfrm>
            <a:prstGeom prst="rect">
              <a:avLst/>
            </a:prstGeom>
          </p:spPr>
        </p:pic>
        <p:pic>
          <p:nvPicPr>
            <p:cNvPr id="65" name="圖片 64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Photocopy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7891" y="1737571"/>
              <a:ext cx="207221" cy="207221"/>
            </a:xfrm>
            <a:prstGeom prst="rect">
              <a:avLst/>
            </a:prstGeom>
          </p:spPr>
        </p:pic>
        <p:grpSp>
          <p:nvGrpSpPr>
            <p:cNvPr id="70" name="群組 69"/>
            <p:cNvGrpSpPr/>
            <p:nvPr/>
          </p:nvGrpSpPr>
          <p:grpSpPr>
            <a:xfrm>
              <a:off x="11939630" y="484894"/>
              <a:ext cx="168246" cy="144399"/>
              <a:chOff x="6425184" y="737616"/>
              <a:chExt cx="286512" cy="215248"/>
            </a:xfrm>
            <a:solidFill>
              <a:schemeClr val="bg1"/>
            </a:solidFill>
          </p:grpSpPr>
          <p:sp>
            <p:nvSpPr>
              <p:cNvPr id="71" name="圓角矩形 70"/>
              <p:cNvSpPr/>
              <p:nvPr/>
            </p:nvSpPr>
            <p:spPr>
              <a:xfrm>
                <a:off x="6425184" y="737616"/>
                <a:ext cx="286512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492209" y="898000"/>
                <a:ext cx="219483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73" name="圓角矩形 72"/>
              <p:cNvSpPr/>
              <p:nvPr/>
            </p:nvSpPr>
            <p:spPr>
              <a:xfrm>
                <a:off x="6459030" y="817808"/>
                <a:ext cx="252661" cy="54864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" name="群組 5"/>
            <p:cNvGrpSpPr/>
            <p:nvPr/>
          </p:nvGrpSpPr>
          <p:grpSpPr>
            <a:xfrm>
              <a:off x="8807948" y="6169697"/>
              <a:ext cx="3381689" cy="378976"/>
              <a:chOff x="8807948" y="6169697"/>
              <a:chExt cx="3381689" cy="378976"/>
            </a:xfrm>
          </p:grpSpPr>
          <p:grpSp>
            <p:nvGrpSpPr>
              <p:cNvPr id="4" name="群組 3"/>
              <p:cNvGrpSpPr/>
              <p:nvPr/>
            </p:nvGrpSpPr>
            <p:grpSpPr>
              <a:xfrm>
                <a:off x="8807948" y="6169697"/>
                <a:ext cx="2909201" cy="378976"/>
                <a:chOff x="8807949" y="6146506"/>
                <a:chExt cx="2862738" cy="378976"/>
              </a:xfrm>
            </p:grpSpPr>
            <p:sp>
              <p:nvSpPr>
                <p:cNvPr id="45" name="矩形 44"/>
                <p:cNvSpPr/>
                <p:nvPr/>
              </p:nvSpPr>
              <p:spPr>
                <a:xfrm>
                  <a:off x="8807949" y="6146506"/>
                  <a:ext cx="2862738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pic>
              <p:nvPicPr>
                <p:cNvPr id="46" name="圖片 45"/>
                <p:cNvPicPr>
                  <a:picLocks noChangeAspect="1"/>
                </p:cNvPicPr>
                <p:nvPr/>
              </p:nvPicPr>
              <p:blipFill>
                <a:blip r:embed="rId17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29483" y="6225454"/>
                  <a:ext cx="219670" cy="219670"/>
                </a:xfrm>
                <a:prstGeom prst="rect">
                  <a:avLst/>
                </a:prstGeom>
              </p:spPr>
            </p:pic>
          </p:grpSp>
          <p:grpSp>
            <p:nvGrpSpPr>
              <p:cNvPr id="5" name="群組 4"/>
              <p:cNvGrpSpPr/>
              <p:nvPr/>
            </p:nvGrpSpPr>
            <p:grpSpPr>
              <a:xfrm>
                <a:off x="11719896" y="6169697"/>
                <a:ext cx="469741" cy="378976"/>
                <a:chOff x="11719896" y="6169697"/>
                <a:chExt cx="469741" cy="378976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1719896" y="6169697"/>
                  <a:ext cx="469741" cy="378976"/>
                </a:xfrm>
                <a:prstGeom prst="rect">
                  <a:avLst/>
                </a:prstGeom>
                <a:solidFill>
                  <a:srgbClr val="E3E3E3"/>
                </a:solidFill>
                <a:ln w="381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8" name="十字形 47"/>
                <p:cNvSpPr/>
                <p:nvPr/>
              </p:nvSpPr>
              <p:spPr>
                <a:xfrm>
                  <a:off x="11858306" y="6256725"/>
                  <a:ext cx="211590" cy="211590"/>
                </a:xfrm>
                <a:prstGeom prst="plus">
                  <a:avLst>
                    <a:gd name="adj" fmla="val 398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latin typeface="Adobe 繁黑體 Std B" panose="020B0700000000000000" pitchFamily="34" charset="-120"/>
                    <a:ea typeface="Adobe 繁黑體 Std B" panose="020B0700000000000000" pitchFamily="34" charset="-120"/>
                  </a:endParaRPr>
                </a:p>
              </p:txBody>
            </p:sp>
          </p:grpSp>
        </p:grpSp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" y="6553200"/>
              <a:ext cx="12191999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075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" name="圖片 16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  <a:ln>
            <a:noFill/>
          </a:ln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5828" y="926676"/>
            <a:ext cx="5958522" cy="3726401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8807948" y="6169697"/>
            <a:ext cx="3381689" cy="378976"/>
            <a:chOff x="8807948" y="6169697"/>
            <a:chExt cx="3381689" cy="378976"/>
          </a:xfrm>
        </p:grpSpPr>
        <p:grpSp>
          <p:nvGrpSpPr>
            <p:cNvPr id="4" name="群組 3"/>
            <p:cNvGrpSpPr/>
            <p:nvPr/>
          </p:nvGrpSpPr>
          <p:grpSpPr>
            <a:xfrm>
              <a:off x="8807948" y="6169697"/>
              <a:ext cx="2909201" cy="378976"/>
              <a:chOff x="8807949" y="6146506"/>
              <a:chExt cx="2862738" cy="378976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8807949" y="6146506"/>
                <a:ext cx="2862738" cy="378976"/>
              </a:xfrm>
              <a:prstGeom prst="rect">
                <a:avLst/>
              </a:prstGeom>
              <a:solidFill>
                <a:srgbClr val="E3E3E3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6" name="圖片 45"/>
              <p:cNvPicPr>
                <a:picLocks noChangeAspect="1"/>
              </p:cNvPicPr>
              <p:nvPr/>
            </p:nvPicPr>
            <p:blipFill>
              <a:blip r:embed="rId1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9483" y="6225454"/>
                <a:ext cx="219670" cy="219670"/>
              </a:xfrm>
              <a:prstGeom prst="rect">
                <a:avLst/>
              </a:prstGeom>
            </p:spPr>
          </p:pic>
        </p:grpSp>
        <p:grpSp>
          <p:nvGrpSpPr>
            <p:cNvPr id="5" name="群組 4"/>
            <p:cNvGrpSpPr/>
            <p:nvPr/>
          </p:nvGrpSpPr>
          <p:grpSpPr>
            <a:xfrm>
              <a:off x="11719896" y="6169697"/>
              <a:ext cx="469741" cy="378976"/>
              <a:chOff x="11719896" y="6169697"/>
              <a:chExt cx="469741" cy="378976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1719896" y="6169697"/>
                <a:ext cx="469741" cy="378976"/>
              </a:xfrm>
              <a:prstGeom prst="rect">
                <a:avLst/>
              </a:prstGeom>
              <a:solidFill>
                <a:srgbClr val="E3E3E3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十字形 47"/>
              <p:cNvSpPr/>
              <p:nvPr/>
            </p:nvSpPr>
            <p:spPr>
              <a:xfrm>
                <a:off x="11858306" y="6256725"/>
                <a:ext cx="211590" cy="211590"/>
              </a:xfrm>
              <a:prstGeom prst="plus">
                <a:avLst>
                  <a:gd name="adj" fmla="val 3985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</p:txBody>
          </p:sp>
        </p:grp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0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88398" y="703210"/>
            <a:ext cx="3403601" cy="191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481" y="973692"/>
            <a:ext cx="1549433" cy="137772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97" y="2621902"/>
            <a:ext cx="3403986" cy="3928188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11376093" y="2278534"/>
            <a:ext cx="655100" cy="655100"/>
            <a:chOff x="5558465" y="2536306"/>
            <a:chExt cx="655100" cy="655100"/>
          </a:xfrm>
        </p:grpSpPr>
        <p:sp>
          <p:nvSpPr>
            <p:cNvPr id="11" name="橢圓 10"/>
            <p:cNvSpPr/>
            <p:nvPr/>
          </p:nvSpPr>
          <p:spPr>
            <a:xfrm>
              <a:off x="5558465" y="2536306"/>
              <a:ext cx="655100" cy="6551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509" y="2729097"/>
              <a:ext cx="269518" cy="269518"/>
            </a:xfrm>
            <a:prstGeom prst="rect">
              <a:avLst/>
            </a:prstGeom>
          </p:spPr>
        </p:pic>
      </p:grpSp>
      <p:sp>
        <p:nvSpPr>
          <p:cNvPr id="13" name="圓角矩形 12"/>
          <p:cNvSpPr/>
          <p:nvPr/>
        </p:nvSpPr>
        <p:spPr>
          <a:xfrm>
            <a:off x="11645489" y="3014073"/>
            <a:ext cx="106241" cy="247173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11478514" y="3205405"/>
            <a:ext cx="436384" cy="436384"/>
            <a:chOff x="714024" y="3819359"/>
            <a:chExt cx="870902" cy="870902"/>
          </a:xfrm>
        </p:grpSpPr>
        <p:sp>
          <p:nvSpPr>
            <p:cNvPr id="15" name="橢圓 14"/>
            <p:cNvSpPr/>
            <p:nvPr/>
          </p:nvSpPr>
          <p:spPr>
            <a:xfrm>
              <a:off x="714024" y="3819359"/>
              <a:ext cx="870902" cy="870902"/>
            </a:xfrm>
            <a:prstGeom prst="ellipse">
              <a:avLst/>
            </a:prstGeom>
            <a:solidFill>
              <a:srgbClr val="ED7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620" y="3874955"/>
              <a:ext cx="759710" cy="75971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0" name="圖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3" y="391479"/>
            <a:ext cx="8788397" cy="6161396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069"/>
            <a:ext cx="12192000" cy="393700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788013" y="402661"/>
            <a:ext cx="3403985" cy="297439"/>
          </a:xfrm>
          <a:prstGeom prst="rect">
            <a:avLst/>
          </a:prstGeom>
          <a:solidFill>
            <a:srgbClr val="E749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7949" y="450073"/>
            <a:ext cx="713127" cy="235792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3643" y="481937"/>
            <a:ext cx="151189" cy="145374"/>
          </a:xfrm>
          <a:prstGeom prst="rect">
            <a:avLst/>
          </a:prstGeom>
        </p:spPr>
      </p:pic>
      <p:pic>
        <p:nvPicPr>
          <p:cNvPr id="65" name="圖片 64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891" y="1737571"/>
            <a:ext cx="207221" cy="207221"/>
          </a:xfrm>
          <a:prstGeom prst="rect">
            <a:avLst/>
          </a:prstGeom>
        </p:spPr>
      </p:pic>
      <p:grpSp>
        <p:nvGrpSpPr>
          <p:cNvPr id="70" name="群組 69"/>
          <p:cNvGrpSpPr/>
          <p:nvPr/>
        </p:nvGrpSpPr>
        <p:grpSpPr>
          <a:xfrm>
            <a:off x="11939630" y="484894"/>
            <a:ext cx="168246" cy="144399"/>
            <a:chOff x="6425184" y="737616"/>
            <a:chExt cx="286512" cy="215248"/>
          </a:xfrm>
          <a:solidFill>
            <a:schemeClr val="bg1"/>
          </a:solidFill>
        </p:grpSpPr>
        <p:sp>
          <p:nvSpPr>
            <p:cNvPr id="71" name="圓角矩形 70"/>
            <p:cNvSpPr/>
            <p:nvPr/>
          </p:nvSpPr>
          <p:spPr>
            <a:xfrm>
              <a:off x="6425184" y="737616"/>
              <a:ext cx="286512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2" name="圓角矩形 71"/>
            <p:cNvSpPr/>
            <p:nvPr/>
          </p:nvSpPr>
          <p:spPr>
            <a:xfrm>
              <a:off x="6492209" y="898000"/>
              <a:ext cx="219483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73" name="圓角矩形 72"/>
            <p:cNvSpPr/>
            <p:nvPr/>
          </p:nvSpPr>
          <p:spPr>
            <a:xfrm>
              <a:off x="6459030" y="817808"/>
              <a:ext cx="252661" cy="5486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04603" y="4527676"/>
            <a:ext cx="342900" cy="342900"/>
          </a:xfrm>
          <a:prstGeom prst="rect">
            <a:avLst/>
          </a:prstGeom>
          <a:ln>
            <a:noFill/>
          </a:ln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05012" y="4946016"/>
            <a:ext cx="342491" cy="342491"/>
          </a:xfrm>
          <a:prstGeom prst="rect">
            <a:avLst/>
          </a:prstGeom>
        </p:spPr>
      </p:pic>
      <p:pic>
        <p:nvPicPr>
          <p:cNvPr id="47" name="圖片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4602" y="5358924"/>
            <a:ext cx="347153" cy="674468"/>
          </a:xfrm>
          <a:prstGeom prst="rect">
            <a:avLst/>
          </a:prstGeom>
        </p:spPr>
      </p:pic>
      <p:grpSp>
        <p:nvGrpSpPr>
          <p:cNvPr id="48" name="群組 47"/>
          <p:cNvGrpSpPr/>
          <p:nvPr/>
        </p:nvGrpSpPr>
        <p:grpSpPr>
          <a:xfrm>
            <a:off x="8807948" y="6169697"/>
            <a:ext cx="3381689" cy="378976"/>
            <a:chOff x="8807948" y="6169697"/>
            <a:chExt cx="3381689" cy="378976"/>
          </a:xfrm>
        </p:grpSpPr>
        <p:grpSp>
          <p:nvGrpSpPr>
            <p:cNvPr id="49" name="群組 48"/>
            <p:cNvGrpSpPr/>
            <p:nvPr/>
          </p:nvGrpSpPr>
          <p:grpSpPr>
            <a:xfrm>
              <a:off x="8807948" y="6169697"/>
              <a:ext cx="2909201" cy="378976"/>
              <a:chOff x="8807949" y="6146506"/>
              <a:chExt cx="2862738" cy="378976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8807949" y="6146506"/>
                <a:ext cx="2862738" cy="378976"/>
              </a:xfrm>
              <a:prstGeom prst="rect">
                <a:avLst/>
              </a:prstGeom>
              <a:solidFill>
                <a:srgbClr val="E3E3E3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54" name="圖片 53"/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9483" y="6225454"/>
                <a:ext cx="219670" cy="219670"/>
              </a:xfrm>
              <a:prstGeom prst="rect">
                <a:avLst/>
              </a:prstGeom>
            </p:spPr>
          </p:pic>
        </p:grpSp>
        <p:grpSp>
          <p:nvGrpSpPr>
            <p:cNvPr id="50" name="群組 49"/>
            <p:cNvGrpSpPr/>
            <p:nvPr/>
          </p:nvGrpSpPr>
          <p:grpSpPr>
            <a:xfrm>
              <a:off x="11719896" y="6169697"/>
              <a:ext cx="469741" cy="378976"/>
              <a:chOff x="11719896" y="6169697"/>
              <a:chExt cx="469741" cy="378976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11719896" y="6169697"/>
                <a:ext cx="469741" cy="378976"/>
              </a:xfrm>
              <a:prstGeom prst="rect">
                <a:avLst/>
              </a:prstGeom>
              <a:solidFill>
                <a:srgbClr val="E3E3E3"/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十字形 51"/>
              <p:cNvSpPr/>
              <p:nvPr/>
            </p:nvSpPr>
            <p:spPr>
              <a:xfrm>
                <a:off x="11858306" y="6256725"/>
                <a:ext cx="211590" cy="211590"/>
              </a:xfrm>
              <a:prstGeom prst="plus">
                <a:avLst>
                  <a:gd name="adj" fmla="val 39854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latin typeface="Adobe 繁黑體 Std B" panose="020B0700000000000000" pitchFamily="34" charset="-120"/>
                  <a:ea typeface="Adobe 繁黑體 Std B" panose="020B0700000000000000" pitchFamily="34" charset="-120"/>
                </a:endParaRPr>
              </a:p>
            </p:txBody>
          </p:sp>
        </p:grpSp>
      </p:grpSp>
      <p:sp>
        <p:nvSpPr>
          <p:cNvPr id="44" name="矩形 43"/>
          <p:cNvSpPr/>
          <p:nvPr/>
        </p:nvSpPr>
        <p:spPr>
          <a:xfrm>
            <a:off x="8788012" y="698099"/>
            <a:ext cx="3403988" cy="584086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>
              <a:solidFill>
                <a:schemeClr val="bg1">
                  <a:lumMod val="50000"/>
                </a:schemeClr>
              </a:solidFill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9533475" y="1466500"/>
            <a:ext cx="2172277" cy="2360716"/>
            <a:chOff x="5128960" y="1149782"/>
            <a:chExt cx="2172277" cy="2360716"/>
          </a:xfrm>
        </p:grpSpPr>
        <p:sp>
          <p:nvSpPr>
            <p:cNvPr id="29" name="圓角矩形 28"/>
            <p:cNvSpPr/>
            <p:nvPr/>
          </p:nvSpPr>
          <p:spPr>
            <a:xfrm>
              <a:off x="5128960" y="1149782"/>
              <a:ext cx="2172277" cy="2360716"/>
            </a:xfrm>
            <a:prstGeom prst="roundRect">
              <a:avLst>
                <a:gd name="adj" fmla="val 3404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endParaRPr lang="en-US" altLang="zh-TW" sz="5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r>
                <a:rPr lang="en-US" altLang="zh-TW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No GPS in this Pic</a:t>
              </a:r>
            </a:p>
            <a:p>
              <a:pPr algn="ctr"/>
              <a:r>
                <a:rPr lang="zh-TW" altLang="en-US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此照片無 </a:t>
              </a:r>
              <a:r>
                <a:rPr lang="en-US" altLang="zh-TW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GPS</a:t>
              </a:r>
              <a:r>
                <a:rPr lang="zh-TW" altLang="en-US" sz="11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資訊</a:t>
              </a:r>
              <a:endParaRPr lang="en-US" altLang="zh-TW" sz="11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1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713184" y="1326236"/>
              <a:ext cx="990054" cy="990054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19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6951" y="1675157"/>
              <a:ext cx="479916" cy="479916"/>
            </a:xfrm>
            <a:prstGeom prst="rect">
              <a:avLst/>
            </a:prstGeom>
          </p:spPr>
        </p:pic>
        <p:grpSp>
          <p:nvGrpSpPr>
            <p:cNvPr id="35" name="群組 34"/>
            <p:cNvGrpSpPr/>
            <p:nvPr/>
          </p:nvGrpSpPr>
          <p:grpSpPr>
            <a:xfrm rot="21125205">
              <a:off x="6220144" y="1902098"/>
              <a:ext cx="267264" cy="267264"/>
              <a:chOff x="10177409" y="3587131"/>
              <a:chExt cx="418179" cy="418179"/>
            </a:xfrm>
          </p:grpSpPr>
          <p:sp>
            <p:nvSpPr>
              <p:cNvPr id="41" name="橢圓 40"/>
              <p:cNvSpPr/>
              <p:nvPr/>
            </p:nvSpPr>
            <p:spPr>
              <a:xfrm>
                <a:off x="10177409" y="3587131"/>
                <a:ext cx="418179" cy="418179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BE51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21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00000">
                <a:off x="10248025" y="3656639"/>
                <a:ext cx="276945" cy="276945"/>
              </a:xfrm>
              <a:prstGeom prst="rect">
                <a:avLst/>
              </a:prstGeom>
            </p:spPr>
          </p:pic>
        </p:grpSp>
        <p:sp>
          <p:nvSpPr>
            <p:cNvPr id="36" name="圓角矩形 35"/>
            <p:cNvSpPr/>
            <p:nvPr/>
          </p:nvSpPr>
          <p:spPr>
            <a:xfrm>
              <a:off x="6146650" y="2995228"/>
              <a:ext cx="1023073" cy="3697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手動設置</a:t>
              </a:r>
              <a:endParaRPr lang="en-US" altLang="zh-TW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r>
                <a:rPr lang="en-US" altLang="zh-TW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manual setting</a:t>
              </a:r>
              <a:endParaRPr lang="zh-TW" altLang="en-US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  <p:sp>
          <p:nvSpPr>
            <p:cNvPr id="37" name="圓角矩形 36"/>
            <p:cNvSpPr/>
            <p:nvPr/>
          </p:nvSpPr>
          <p:spPr>
            <a:xfrm>
              <a:off x="5369986" y="3000414"/>
              <a:ext cx="646946" cy="3697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取消</a:t>
              </a:r>
              <a:endParaRPr lang="en-US" altLang="zh-TW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  <a:p>
              <a:pPr algn="ctr"/>
              <a:r>
                <a:rPr lang="en-US" altLang="zh-TW" sz="900" dirty="0">
                  <a:solidFill>
                    <a:srgbClr val="2E75B6"/>
                  </a:solidFill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cancel</a:t>
              </a:r>
              <a:endParaRPr lang="zh-TW" altLang="en-US" sz="900" dirty="0">
                <a:solidFill>
                  <a:srgbClr val="2E75B6"/>
                </a:solidFill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pic>
        <p:nvPicPr>
          <p:cNvPr id="32" name="圖片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" y="6553200"/>
            <a:ext cx="1219199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28575">
          <a:solidFill>
            <a:srgbClr val="E8481A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291</Words>
  <Application>Microsoft Office PowerPoint</Application>
  <PresentationFormat>寬螢幕</PresentationFormat>
  <Paragraphs>137</Paragraphs>
  <Slides>21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9" baseType="lpstr">
      <vt:lpstr>Adobe 繁黑體 Std B</vt:lpstr>
      <vt:lpstr>新細明體</vt:lpstr>
      <vt:lpstr>Arial</vt:lpstr>
      <vt:lpstr>Arial Rounded MT Bold</vt:lpstr>
      <vt:lpstr>Calibri</vt:lpstr>
      <vt:lpstr>Calibri Light</vt:lpstr>
      <vt:lpstr>Cordia New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歐拉肥</dc:creator>
  <cp:lastModifiedBy>歐拉肥</cp:lastModifiedBy>
  <cp:revision>62</cp:revision>
  <dcterms:created xsi:type="dcterms:W3CDTF">2016-12-26T02:00:12Z</dcterms:created>
  <dcterms:modified xsi:type="dcterms:W3CDTF">2016-12-28T15:22:54Z</dcterms:modified>
</cp:coreProperties>
</file>